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709" r:id="rId5"/>
  </p:sldMasterIdLst>
  <p:notesMasterIdLst>
    <p:notesMasterId r:id="rId38"/>
  </p:notesMasterIdLst>
  <p:handoutMasterIdLst>
    <p:handoutMasterId r:id="rId39"/>
  </p:handoutMasterIdLst>
  <p:sldIdLst>
    <p:sldId id="682004137" r:id="rId6"/>
    <p:sldId id="2146846349" r:id="rId7"/>
    <p:sldId id="2146846351" r:id="rId8"/>
    <p:sldId id="2146846363" r:id="rId9"/>
    <p:sldId id="2146846348" r:id="rId10"/>
    <p:sldId id="2146846327" r:id="rId11"/>
    <p:sldId id="2146846378" r:id="rId12"/>
    <p:sldId id="2146846380" r:id="rId13"/>
    <p:sldId id="2146846382" r:id="rId14"/>
    <p:sldId id="385" r:id="rId15"/>
    <p:sldId id="2146846383" r:id="rId16"/>
    <p:sldId id="2146846384" r:id="rId17"/>
    <p:sldId id="2146846352" r:id="rId18"/>
    <p:sldId id="2146846329" r:id="rId19"/>
    <p:sldId id="2146846331" r:id="rId20"/>
    <p:sldId id="2146846339" r:id="rId21"/>
    <p:sldId id="2146846353" r:id="rId22"/>
    <p:sldId id="2146846330" r:id="rId23"/>
    <p:sldId id="2146846343" r:id="rId24"/>
    <p:sldId id="2146846336" r:id="rId25"/>
    <p:sldId id="2146846332" r:id="rId26"/>
    <p:sldId id="2146846333" r:id="rId27"/>
    <p:sldId id="2146846334" r:id="rId28"/>
    <p:sldId id="2146846354" r:id="rId29"/>
    <p:sldId id="2146846361" r:id="rId30"/>
    <p:sldId id="2146846345" r:id="rId31"/>
    <p:sldId id="2146846335" r:id="rId32"/>
    <p:sldId id="2146846356" r:id="rId33"/>
    <p:sldId id="2146846358" r:id="rId34"/>
    <p:sldId id="2146846359" r:id="rId35"/>
    <p:sldId id="2146846381" r:id="rId36"/>
    <p:sldId id="260" r:id="rId3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cic-Arapovic, Kasandra" initials="CK" lastIdx="1" clrIdx="0">
    <p:extLst>
      <p:ext uri="{19B8F6BF-5375-455C-9EA6-DF929625EA0E}">
        <p15:presenceInfo xmlns:p15="http://schemas.microsoft.com/office/powerpoint/2012/main" userId="S::Kasandra.Cacic-Arapovic@pega.com::181c127b-ebec-4786-99af-a217a0769de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F5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6F86A8-F032-44EB-83AA-BA6358D8564F}" v="1" dt="2021-04-27T18:58:56.456"/>
    <p1510:client id="{156032F0-DCB9-7080-BCC2-0D8EC4128014}" v="508" dt="2021-12-06T15:08:48.005"/>
    <p1510:client id="{2A687C04-D8C6-4319-B5EB-724F4F21BE70}" v="58" dt="2021-05-19T13:54:47.687"/>
    <p1510:client id="{381EB5CB-0FFC-4725-A488-135780951846}" v="8" dt="2021-05-18T18:52:59.636"/>
    <p1510:client id="{3C131FC9-C20B-B1E0-6EA4-BCBC92AF03CA}" v="894" dt="2021-12-29T19:50:36.383"/>
    <p1510:client id="{4C2EF7A6-AA4F-327D-79FC-CD847E6B02FB}" v="6" dt="2022-01-20T17:18:42.244"/>
    <p1510:client id="{4CEB2863-2443-A6A8-F91C-C0DE819438A5}" v="70" dt="2021-12-21T21:18:15.025"/>
    <p1510:client id="{55B5A200-06DF-4383-8797-6A9CF8B23143}" v="23" dt="2021-04-28T15:32:35.143"/>
    <p1510:client id="{5A6D4C6E-E1D7-4414-97B5-B3DEE0FF2CD6}" v="47" dt="2021-04-28T16:21:10.822"/>
    <p1510:client id="{68493D81-7B58-0D1D-FB31-278DDD77E855}" v="445" dt="2022-01-20T22:50:07.734"/>
    <p1510:client id="{6A9B65EB-FAB3-0362-8BE7-FB9460FC15EE}" v="86" dt="2022-01-27T19:32:31.105"/>
    <p1510:client id="{6E11596A-5D9F-AF9A-DC14-2696FF77C2EE}" v="211" dt="2022-01-07T17:25:24.459"/>
    <p1510:client id="{7520F237-D1E1-0BED-CF4B-B4710B7F6651}" v="40" dt="2021-12-01T12:32:35.408"/>
    <p1510:client id="{77ED868C-D6ED-47C1-6FC2-9841EA8B2CBD}" v="14" dt="2021-09-13T15:10:44.915"/>
    <p1510:client id="{7AEDAD96-C9CB-D9DE-EFD2-CC0D12B10788}" v="6" dt="2021-11-24T16:16:56.831"/>
    <p1510:client id="{7DB39A32-38AF-5D39-F934-5F252762BE69}" v="71" dt="2021-11-15T12:01:05.914"/>
    <p1510:client id="{7FB08ED8-3685-4C96-89E1-411A1227F68B}" v="22" dt="2021-04-20T15:13:53.538"/>
    <p1510:client id="{8227D4BA-4AAA-2CAD-7E35-5A86D5CBBA1C}" v="70" dt="2022-02-03T20:40:58.069"/>
    <p1510:client id="{A166F442-935E-D8FA-C5D4-C834FFB47A9D}" v="1" dt="2022-01-27T16:40:33.812"/>
    <p1510:client id="{A484B1FF-AFF5-4D1F-8395-CE3B098119C1}" v="8" dt="2021-04-26T20:06:22.441"/>
    <p1510:client id="{A8A81436-401B-5142-E48F-1D0A85267719}" v="16" dt="2021-12-07T21:36:07.635"/>
    <p1510:client id="{ADD11072-79E6-0909-CBD9-A9F846F40475}" v="19" dt="2021-09-22T14:40:33.660"/>
    <p1510:client id="{ECE5478A-C0F6-E154-CBCA-9CC37A9630A2}" v="429" dt="2022-01-13T22:04:55.034"/>
    <p1510:client id="{ED79B799-09C2-A44D-AF6F-1B572C20A7F5}" v="129" dt="2022-01-31T15:39:27.560"/>
    <p1510:client id="{FFAF74CA-817B-3546-106A-453389A85D6C}" v="1506" dt="2021-12-30T20:33:11.261"/>
  </p1510:revLst>
</p1510:revInfo>
</file>

<file path=ppt/tableStyles.xml><?xml version="1.0" encoding="utf-8"?>
<a:tblStyleLst xmlns:a="http://schemas.openxmlformats.org/drawingml/2006/main" def="{7207B5E3-C84D-437C-8577-B3E8D5512DED}">
  <a:tblStyle styleId="{7207B5E3-C84D-437C-8577-B3E8D5512DED}" styleName="Pega Table">
    <a:wholeTbl>
      <a:tcTxStyle>
        <a:fontRef idx="minor"/>
        <a:schemeClr val="tx1"/>
      </a:tcTxStyle>
      <a:tcStyle>
        <a:tcBdr>
          <a:left>
            <a:ln>
              <a:noFill/>
            </a:ln>
          </a:left>
          <a:right>
            <a:ln>
              <a:noFill/>
            </a:ln>
          </a:right>
          <a:top>
            <a:ln w="6350">
              <a:solidFill>
                <a:schemeClr val="tx1"/>
              </a:solidFill>
            </a:ln>
          </a:top>
          <a:bottom>
            <a:ln w="6350">
              <a:solidFill>
                <a:schemeClr val="tx1"/>
              </a:solidFill>
            </a:ln>
          </a:bottom>
          <a:insideH>
            <a:ln w="6350">
              <a:solidFill>
                <a:schemeClr val="tx1"/>
              </a:solidFill>
            </a:ln>
          </a:insideH>
          <a:insideV>
            <a:ln>
              <a:noFill/>
            </a:ln>
          </a:insideV>
        </a:tcBdr>
        <a:fill>
          <a:noFill/>
        </a:fill>
      </a:tcStyle>
    </a:wholeTbl>
    <a:band1H>
      <a:tcStyle>
        <a:tcBdr/>
        <a:fill>
          <a:noFill/>
        </a:fill>
      </a:tcStyle>
    </a:band1H>
    <a:band2H>
      <a:tcStyle>
        <a:tcBdr/>
        <a:fill>
          <a:solidFill>
            <a:srgbClr val="D2D0CE">
              <a:alpha val="25000"/>
            </a:srgbClr>
          </a:solidFill>
        </a:fill>
      </a:tcStyle>
    </a:band2H>
    <a:lastCol>
      <a:tcTxStyle b="on">
        <a:fontRef idx="major"/>
        <a:schemeClr val="tx1"/>
      </a:tcTxStyle>
      <a:tcStyle>
        <a:tcBdr/>
      </a:tcStyle>
    </a:lastCol>
    <a:firstCol>
      <a:tcTxStyle b="on">
        <a:fontRef idx="major"/>
        <a:schemeClr val="tx1"/>
      </a:tcTxStyle>
      <a:tcStyle>
        <a:tcBdr/>
      </a:tcStyle>
    </a:firstCol>
    <a:lastRow>
      <a:tcTxStyle b="on">
        <a:fontRef idx="major"/>
        <a:schemeClr val="tx1"/>
      </a:tcTxStyle>
      <a:tcStyle>
        <a:tcBdr>
          <a:top>
            <a:ln w="19050">
              <a:solidFill>
                <a:schemeClr val="tx1"/>
              </a:solidFill>
            </a:ln>
          </a:top>
          <a:bottom>
            <a:ln>
              <a:noFill/>
            </a:ln>
          </a:bottom>
        </a:tcBdr>
        <a:fill>
          <a:noFill/>
        </a:fill>
      </a:tcStyle>
    </a:lastRow>
    <a:firstRow>
      <a:tcTxStyle b="on">
        <a:fontRef idx="major"/>
        <a:schemeClr val="tx1"/>
      </a:tcTxStyle>
      <a:tcStyle>
        <a:tcBdr>
          <a:top>
            <a:ln>
              <a:noFill/>
            </a:ln>
          </a:top>
          <a:bottom>
            <a:ln w="19050">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handoutMaster" Target="handoutMasters/handout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46" Type="http://schemas.microsoft.com/office/2015/10/relationships/revisionInfo" Target="revisionInfo.xml"/><Relationship Id="rId20" Type="http://schemas.openxmlformats.org/officeDocument/2006/relationships/slide" Target="slides/slide15.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az, Maddie" userId="S::madeleine.diaz@pega.com::4d1ef589-29d0-4830-974d-d32c0616ad04" providerId="AD" clId="Web-{6A9B65EB-FAB3-0362-8BE7-FB9460FC15EE}"/>
    <pc:docChg chg="modSld">
      <pc:chgData name="Diaz, Maddie" userId="S::madeleine.diaz@pega.com::4d1ef589-29d0-4830-974d-d32c0616ad04" providerId="AD" clId="Web-{6A9B65EB-FAB3-0362-8BE7-FB9460FC15EE}" dt="2022-01-27T19:32:29.651" v="76" actId="20577"/>
      <pc:docMkLst>
        <pc:docMk/>
      </pc:docMkLst>
      <pc:sldChg chg="modSp">
        <pc:chgData name="Diaz, Maddie" userId="S::madeleine.diaz@pega.com::4d1ef589-29d0-4830-974d-d32c0616ad04" providerId="AD" clId="Web-{6A9B65EB-FAB3-0362-8BE7-FB9460FC15EE}" dt="2022-01-27T19:32:29.651" v="76" actId="20577"/>
        <pc:sldMkLst>
          <pc:docMk/>
          <pc:sldMk cId="1994757087" sldId="2146846329"/>
        </pc:sldMkLst>
        <pc:spChg chg="mod">
          <ac:chgData name="Diaz, Maddie" userId="S::madeleine.diaz@pega.com::4d1ef589-29d0-4830-974d-d32c0616ad04" providerId="AD" clId="Web-{6A9B65EB-FAB3-0362-8BE7-FB9460FC15EE}" dt="2022-01-27T19:32:29.651" v="76" actId="20577"/>
          <ac:spMkLst>
            <pc:docMk/>
            <pc:sldMk cId="1994757087" sldId="2146846329"/>
            <ac:spMk id="6" creationId="{57EED213-F035-4EB5-A91A-2B91F860A770}"/>
          </ac:spMkLst>
        </pc:spChg>
      </pc:sldChg>
      <pc:sldChg chg="modSp">
        <pc:chgData name="Diaz, Maddie" userId="S::madeleine.diaz@pega.com::4d1ef589-29d0-4830-974d-d32c0616ad04" providerId="AD" clId="Web-{6A9B65EB-FAB3-0362-8BE7-FB9460FC15EE}" dt="2022-01-27T17:47:35.564" v="75"/>
        <pc:sldMkLst>
          <pc:docMk/>
          <pc:sldMk cId="1283924732" sldId="2146846345"/>
        </pc:sldMkLst>
        <pc:graphicFrameChg chg="mod modGraphic">
          <ac:chgData name="Diaz, Maddie" userId="S::madeleine.diaz@pega.com::4d1ef589-29d0-4830-974d-d32c0616ad04" providerId="AD" clId="Web-{6A9B65EB-FAB3-0362-8BE7-FB9460FC15EE}" dt="2022-01-27T17:47:35.564" v="75"/>
          <ac:graphicFrameMkLst>
            <pc:docMk/>
            <pc:sldMk cId="1283924732" sldId="2146846345"/>
            <ac:graphicFrameMk id="6" creationId="{50A6C624-A5E3-4400-980F-47C9DB94369C}"/>
          </ac:graphicFrameMkLst>
        </pc:graphicFrameChg>
      </pc:sldChg>
    </pc:docChg>
  </pc:docChgLst>
  <pc:docChgLst>
    <pc:chgData name="Fagone, Alessandra" userId="S::alessandra.fagone@pega.com::fdde3505-39fe-4cf5-ad63-ac4fe6ef1296" providerId="AD" clId="Web-{8227D4BA-4AAA-2CAD-7E35-5A86D5CBBA1C}"/>
    <pc:docChg chg="modSld">
      <pc:chgData name="Fagone, Alessandra" userId="S::alessandra.fagone@pega.com::fdde3505-39fe-4cf5-ad63-ac4fe6ef1296" providerId="AD" clId="Web-{8227D4BA-4AAA-2CAD-7E35-5A86D5CBBA1C}" dt="2022-02-03T20:40:58.069" v="70"/>
      <pc:docMkLst>
        <pc:docMk/>
      </pc:docMkLst>
      <pc:sldChg chg="modSp">
        <pc:chgData name="Fagone, Alessandra" userId="S::alessandra.fagone@pega.com::fdde3505-39fe-4cf5-ad63-ac4fe6ef1296" providerId="AD" clId="Web-{8227D4BA-4AAA-2CAD-7E35-5A86D5CBBA1C}" dt="2022-02-03T20:40:58.069" v="70"/>
        <pc:sldMkLst>
          <pc:docMk/>
          <pc:sldMk cId="2127856486" sldId="2146846331"/>
        </pc:sldMkLst>
        <pc:graphicFrameChg chg="mod modGraphic">
          <ac:chgData name="Fagone, Alessandra" userId="S::alessandra.fagone@pega.com::fdde3505-39fe-4cf5-ad63-ac4fe6ef1296" providerId="AD" clId="Web-{8227D4BA-4AAA-2CAD-7E35-5A86D5CBBA1C}" dt="2022-02-03T20:40:58.069" v="70"/>
          <ac:graphicFrameMkLst>
            <pc:docMk/>
            <pc:sldMk cId="2127856486" sldId="2146846331"/>
            <ac:graphicFrameMk id="11" creationId="{53B1BE01-ED10-4C55-B218-80FB5379A759}"/>
          </ac:graphicFrameMkLst>
        </pc:graphicFrameChg>
      </pc:sldChg>
    </pc:docChg>
  </pc:docChgLst>
  <pc:docChgLst>
    <pc:chgData name="Fagone, Alessandra" userId="S::alessandra.fagone@pega.com::fdde3505-39fe-4cf5-ad63-ac4fe6ef1296" providerId="AD" clId="Web-{68493D81-7B58-0D1D-FB31-278DDD77E855}"/>
    <pc:docChg chg="modSld">
      <pc:chgData name="Fagone, Alessandra" userId="S::alessandra.fagone@pega.com::fdde3505-39fe-4cf5-ad63-ac4fe6ef1296" providerId="AD" clId="Web-{68493D81-7B58-0D1D-FB31-278DDD77E855}" dt="2022-01-20T22:50:04.516" v="427"/>
      <pc:docMkLst>
        <pc:docMk/>
      </pc:docMkLst>
      <pc:sldChg chg="modSp">
        <pc:chgData name="Fagone, Alessandra" userId="S::alessandra.fagone@pega.com::fdde3505-39fe-4cf5-ad63-ac4fe6ef1296" providerId="AD" clId="Web-{68493D81-7B58-0D1D-FB31-278DDD77E855}" dt="2022-01-20T15:09:45.942" v="51"/>
        <pc:sldMkLst>
          <pc:docMk/>
          <pc:sldMk cId="2127856486" sldId="2146846331"/>
        </pc:sldMkLst>
        <pc:graphicFrameChg chg="mod modGraphic">
          <ac:chgData name="Fagone, Alessandra" userId="S::alessandra.fagone@pega.com::fdde3505-39fe-4cf5-ad63-ac4fe6ef1296" providerId="AD" clId="Web-{68493D81-7B58-0D1D-FB31-278DDD77E855}" dt="2022-01-20T15:09:45.942" v="51"/>
          <ac:graphicFrameMkLst>
            <pc:docMk/>
            <pc:sldMk cId="2127856486" sldId="2146846331"/>
            <ac:graphicFrameMk id="11" creationId="{53B1BE01-ED10-4C55-B218-80FB5379A759}"/>
          </ac:graphicFrameMkLst>
        </pc:graphicFrameChg>
      </pc:sldChg>
      <pc:sldChg chg="modSp">
        <pc:chgData name="Fagone, Alessandra" userId="S::alessandra.fagone@pega.com::fdde3505-39fe-4cf5-ad63-ac4fe6ef1296" providerId="AD" clId="Web-{68493D81-7B58-0D1D-FB31-278DDD77E855}" dt="2022-01-20T15:11:46.133" v="205" actId="20577"/>
        <pc:sldMkLst>
          <pc:docMk/>
          <pc:sldMk cId="4015326834" sldId="2146846334"/>
        </pc:sldMkLst>
        <pc:spChg chg="mod">
          <ac:chgData name="Fagone, Alessandra" userId="S::alessandra.fagone@pega.com::fdde3505-39fe-4cf5-ad63-ac4fe6ef1296" providerId="AD" clId="Web-{68493D81-7B58-0D1D-FB31-278DDD77E855}" dt="2022-01-20T15:11:46.133" v="205" actId="20577"/>
          <ac:spMkLst>
            <pc:docMk/>
            <pc:sldMk cId="4015326834" sldId="2146846334"/>
            <ac:spMk id="7" creationId="{E6F5C35E-B908-4139-AFAB-C7A6BAE133D6}"/>
          </ac:spMkLst>
        </pc:spChg>
        <pc:spChg chg="mod">
          <ac:chgData name="Fagone, Alessandra" userId="S::alessandra.fagone@pega.com::fdde3505-39fe-4cf5-ad63-ac4fe6ef1296" providerId="AD" clId="Web-{68493D81-7B58-0D1D-FB31-278DDD77E855}" dt="2022-01-20T15:11:43.820" v="202" actId="20577"/>
          <ac:spMkLst>
            <pc:docMk/>
            <pc:sldMk cId="4015326834" sldId="2146846334"/>
            <ac:spMk id="10" creationId="{5DB1A7ED-5BCA-4A09-8B69-BA6AA6C51FF6}"/>
          </ac:spMkLst>
        </pc:spChg>
      </pc:sldChg>
      <pc:sldChg chg="modSp">
        <pc:chgData name="Fagone, Alessandra" userId="S::alessandra.fagone@pega.com::fdde3505-39fe-4cf5-ad63-ac4fe6ef1296" providerId="AD" clId="Web-{68493D81-7B58-0D1D-FB31-278DDD77E855}" dt="2022-01-20T15:10:29.021" v="54" actId="20577"/>
        <pc:sldMkLst>
          <pc:docMk/>
          <pc:sldMk cId="939538844" sldId="2146846343"/>
        </pc:sldMkLst>
        <pc:spChg chg="mod">
          <ac:chgData name="Fagone, Alessandra" userId="S::alessandra.fagone@pega.com::fdde3505-39fe-4cf5-ad63-ac4fe6ef1296" providerId="AD" clId="Web-{68493D81-7B58-0D1D-FB31-278DDD77E855}" dt="2022-01-20T15:10:29.021" v="54" actId="20577"/>
          <ac:spMkLst>
            <pc:docMk/>
            <pc:sldMk cId="939538844" sldId="2146846343"/>
            <ac:spMk id="3" creationId="{84FF9083-0A8F-4634-9B70-7D2A727DDA27}"/>
          </ac:spMkLst>
        </pc:spChg>
      </pc:sldChg>
      <pc:sldChg chg="modSp">
        <pc:chgData name="Fagone, Alessandra" userId="S::alessandra.fagone@pega.com::fdde3505-39fe-4cf5-ad63-ac4fe6ef1296" providerId="AD" clId="Web-{68493D81-7B58-0D1D-FB31-278DDD77E855}" dt="2022-01-20T22:50:04.516" v="427"/>
        <pc:sldMkLst>
          <pc:docMk/>
          <pc:sldMk cId="1283924732" sldId="2146846345"/>
        </pc:sldMkLst>
        <pc:graphicFrameChg chg="mod modGraphic">
          <ac:chgData name="Fagone, Alessandra" userId="S::alessandra.fagone@pega.com::fdde3505-39fe-4cf5-ad63-ac4fe6ef1296" providerId="AD" clId="Web-{68493D81-7B58-0D1D-FB31-278DDD77E855}" dt="2022-01-20T22:49:56.234" v="375"/>
          <ac:graphicFrameMkLst>
            <pc:docMk/>
            <pc:sldMk cId="1283924732" sldId="2146846345"/>
            <ac:graphicFrameMk id="6" creationId="{50A6C624-A5E3-4400-980F-47C9DB94369C}"/>
          </ac:graphicFrameMkLst>
        </pc:graphicFrameChg>
        <pc:graphicFrameChg chg="mod modGraphic">
          <ac:chgData name="Fagone, Alessandra" userId="S::alessandra.fagone@pega.com::fdde3505-39fe-4cf5-ad63-ac4fe6ef1296" providerId="AD" clId="Web-{68493D81-7B58-0D1D-FB31-278DDD77E855}" dt="2022-01-20T22:50:04.516" v="427"/>
          <ac:graphicFrameMkLst>
            <pc:docMk/>
            <pc:sldMk cId="1283924732" sldId="2146846345"/>
            <ac:graphicFrameMk id="7" creationId="{6E49C7F5-19DB-45B0-B02E-293BC360BDE6}"/>
          </ac:graphicFrameMkLst>
        </pc:graphicFrameChg>
      </pc:sldChg>
    </pc:docChg>
  </pc:docChgLst>
  <pc:docChgLst>
    <pc:chgData name="Fagone, Alessandra" userId="S::alessandra.fagone@pega.com::fdde3505-39fe-4cf5-ad63-ac4fe6ef1296" providerId="AD" clId="Web-{ECE5478A-C0F6-E154-CBCA-9CC37A9630A2}"/>
    <pc:docChg chg="addSld modSld">
      <pc:chgData name="Fagone, Alessandra" userId="S::alessandra.fagone@pega.com::fdde3505-39fe-4cf5-ad63-ac4fe6ef1296" providerId="AD" clId="Web-{ECE5478A-C0F6-E154-CBCA-9CC37A9630A2}" dt="2022-01-13T22:04:48.861" v="337"/>
      <pc:docMkLst>
        <pc:docMk/>
      </pc:docMkLst>
      <pc:sldChg chg="modSp">
        <pc:chgData name="Fagone, Alessandra" userId="S::alessandra.fagone@pega.com::fdde3505-39fe-4cf5-ad63-ac4fe6ef1296" providerId="AD" clId="Web-{ECE5478A-C0F6-E154-CBCA-9CC37A9630A2}" dt="2022-01-13T22:04:11.454" v="257"/>
        <pc:sldMkLst>
          <pc:docMk/>
          <pc:sldMk cId="2127856486" sldId="2146846331"/>
        </pc:sldMkLst>
        <pc:graphicFrameChg chg="mod modGraphic">
          <ac:chgData name="Fagone, Alessandra" userId="S::alessandra.fagone@pega.com::fdde3505-39fe-4cf5-ad63-ac4fe6ef1296" providerId="AD" clId="Web-{ECE5478A-C0F6-E154-CBCA-9CC37A9630A2}" dt="2022-01-13T22:04:11.454" v="257"/>
          <ac:graphicFrameMkLst>
            <pc:docMk/>
            <pc:sldMk cId="2127856486" sldId="2146846331"/>
            <ac:graphicFrameMk id="11" creationId="{53B1BE01-ED10-4C55-B218-80FB5379A759}"/>
          </ac:graphicFrameMkLst>
        </pc:graphicFrameChg>
      </pc:sldChg>
      <pc:sldChg chg="modSp">
        <pc:chgData name="Fagone, Alessandra" userId="S::alessandra.fagone@pega.com::fdde3505-39fe-4cf5-ad63-ac4fe6ef1296" providerId="AD" clId="Web-{ECE5478A-C0F6-E154-CBCA-9CC37A9630A2}" dt="2022-01-13T22:04:48.861" v="337"/>
        <pc:sldMkLst>
          <pc:docMk/>
          <pc:sldMk cId="2506255174" sldId="2146846339"/>
        </pc:sldMkLst>
        <pc:graphicFrameChg chg="mod modGraphic">
          <ac:chgData name="Fagone, Alessandra" userId="S::alessandra.fagone@pega.com::fdde3505-39fe-4cf5-ad63-ac4fe6ef1296" providerId="AD" clId="Web-{ECE5478A-C0F6-E154-CBCA-9CC37A9630A2}" dt="2022-01-13T22:04:48.861" v="337"/>
          <ac:graphicFrameMkLst>
            <pc:docMk/>
            <pc:sldMk cId="2506255174" sldId="2146846339"/>
            <ac:graphicFrameMk id="5" creationId="{86469228-C8A8-4169-9076-BA7B53C1E8B4}"/>
          </ac:graphicFrameMkLst>
        </pc:graphicFrameChg>
      </pc:sldChg>
      <pc:sldChg chg="modSp">
        <pc:chgData name="Fagone, Alessandra" userId="S::alessandra.fagone@pega.com::fdde3505-39fe-4cf5-ad63-ac4fe6ef1296" providerId="AD" clId="Web-{ECE5478A-C0F6-E154-CBCA-9CC37A9630A2}" dt="2022-01-11T19:13:02.045" v="5"/>
        <pc:sldMkLst>
          <pc:docMk/>
          <pc:sldMk cId="3456797575" sldId="2146846378"/>
        </pc:sldMkLst>
        <pc:graphicFrameChg chg="mod modGraphic">
          <ac:chgData name="Fagone, Alessandra" userId="S::alessandra.fagone@pega.com::fdde3505-39fe-4cf5-ad63-ac4fe6ef1296" providerId="AD" clId="Web-{ECE5478A-C0F6-E154-CBCA-9CC37A9630A2}" dt="2022-01-11T19:13:02.045" v="5"/>
          <ac:graphicFrameMkLst>
            <pc:docMk/>
            <pc:sldMk cId="3456797575" sldId="2146846378"/>
            <ac:graphicFrameMk id="8" creationId="{0ADF6F00-E2C8-46DE-9218-2771F01FA3CB}"/>
          </ac:graphicFrameMkLst>
        </pc:graphicFrameChg>
      </pc:sldChg>
      <pc:sldChg chg="modSp">
        <pc:chgData name="Fagone, Alessandra" userId="S::alessandra.fagone@pega.com::fdde3505-39fe-4cf5-ad63-ac4fe6ef1296" providerId="AD" clId="Web-{ECE5478A-C0F6-E154-CBCA-9CC37A9630A2}" dt="2022-01-11T19:15:43.033" v="13"/>
        <pc:sldMkLst>
          <pc:docMk/>
          <pc:sldMk cId="2117660038" sldId="2146846380"/>
        </pc:sldMkLst>
        <pc:graphicFrameChg chg="mod modGraphic">
          <ac:chgData name="Fagone, Alessandra" userId="S::alessandra.fagone@pega.com::fdde3505-39fe-4cf5-ad63-ac4fe6ef1296" providerId="AD" clId="Web-{ECE5478A-C0F6-E154-CBCA-9CC37A9630A2}" dt="2022-01-11T19:15:43.033" v="13"/>
          <ac:graphicFrameMkLst>
            <pc:docMk/>
            <pc:sldMk cId="2117660038" sldId="2146846380"/>
            <ac:graphicFrameMk id="8" creationId="{0ADF6F00-E2C8-46DE-9218-2771F01FA3CB}"/>
          </ac:graphicFrameMkLst>
        </pc:graphicFrameChg>
      </pc:sldChg>
      <pc:sldChg chg="modSp new">
        <pc:chgData name="Fagone, Alessandra" userId="S::alessandra.fagone@pega.com::fdde3505-39fe-4cf5-ad63-ac4fe6ef1296" providerId="AD" clId="Web-{ECE5478A-C0F6-E154-CBCA-9CC37A9630A2}" dt="2022-01-11T19:16:03.330" v="19" actId="20577"/>
        <pc:sldMkLst>
          <pc:docMk/>
          <pc:sldMk cId="2367490562" sldId="2146846383"/>
        </pc:sldMkLst>
        <pc:spChg chg="mod">
          <ac:chgData name="Fagone, Alessandra" userId="S::alessandra.fagone@pega.com::fdde3505-39fe-4cf5-ad63-ac4fe6ef1296" providerId="AD" clId="Web-{ECE5478A-C0F6-E154-CBCA-9CC37A9630A2}" dt="2022-01-11T19:16:03.330" v="19" actId="20577"/>
          <ac:spMkLst>
            <pc:docMk/>
            <pc:sldMk cId="2367490562" sldId="2146846383"/>
            <ac:spMk id="2" creationId="{3BA031EC-C18F-4643-80AE-399302B61E5C}"/>
          </ac:spMkLst>
        </pc:spChg>
      </pc:sldChg>
      <pc:sldChg chg="modSp new">
        <pc:chgData name="Fagone, Alessandra" userId="S::alessandra.fagone@pega.com::fdde3505-39fe-4cf5-ad63-ac4fe6ef1296" providerId="AD" clId="Web-{ECE5478A-C0F6-E154-CBCA-9CC37A9630A2}" dt="2022-01-11T19:19:53.382" v="93" actId="20577"/>
        <pc:sldMkLst>
          <pc:docMk/>
          <pc:sldMk cId="379699027" sldId="2146846384"/>
        </pc:sldMkLst>
        <pc:spChg chg="mod">
          <ac:chgData name="Fagone, Alessandra" userId="S::alessandra.fagone@pega.com::fdde3505-39fe-4cf5-ad63-ac4fe6ef1296" providerId="AD" clId="Web-{ECE5478A-C0F6-E154-CBCA-9CC37A9630A2}" dt="2022-01-11T19:19:15.319" v="26" actId="20577"/>
          <ac:spMkLst>
            <pc:docMk/>
            <pc:sldMk cId="379699027" sldId="2146846384"/>
            <ac:spMk id="2" creationId="{6784BA4A-9F80-4B4E-A847-49C00BA7A711}"/>
          </ac:spMkLst>
        </pc:spChg>
        <pc:spChg chg="mod">
          <ac:chgData name="Fagone, Alessandra" userId="S::alessandra.fagone@pega.com::fdde3505-39fe-4cf5-ad63-ac4fe6ef1296" providerId="AD" clId="Web-{ECE5478A-C0F6-E154-CBCA-9CC37A9630A2}" dt="2022-01-11T19:19:53.382" v="93" actId="20577"/>
          <ac:spMkLst>
            <pc:docMk/>
            <pc:sldMk cId="379699027" sldId="2146846384"/>
            <ac:spMk id="3" creationId="{9BE5A8BE-26CC-4138-BA12-24701562BFA9}"/>
          </ac:spMkLst>
        </pc:spChg>
        <pc:spChg chg="mod">
          <ac:chgData name="Fagone, Alessandra" userId="S::alessandra.fagone@pega.com::fdde3505-39fe-4cf5-ad63-ac4fe6ef1296" providerId="AD" clId="Web-{ECE5478A-C0F6-E154-CBCA-9CC37A9630A2}" dt="2022-01-11T19:19:35.960" v="47" actId="20577"/>
          <ac:spMkLst>
            <pc:docMk/>
            <pc:sldMk cId="379699027" sldId="2146846384"/>
            <ac:spMk id="4" creationId="{1F555A74-D85B-4E7E-8714-46DD9BF450DA}"/>
          </ac:spMkLst>
        </pc:spChg>
      </pc:sldChg>
    </pc:docChg>
  </pc:docChgLst>
  <pc:docChgLst>
    <pc:chgData name="Fagone, Alessandra" userId="S::alessandra.fagone@pega.com::fdde3505-39fe-4cf5-ad63-ac4fe6ef1296" providerId="AD" clId="Web-{3C131FC9-C20B-B1E0-6EA4-BCBC92AF03CA}"/>
    <pc:docChg chg="modSld">
      <pc:chgData name="Fagone, Alessandra" userId="S::alessandra.fagone@pega.com::fdde3505-39fe-4cf5-ad63-ac4fe6ef1296" providerId="AD" clId="Web-{3C131FC9-C20B-B1E0-6EA4-BCBC92AF03CA}" dt="2021-12-29T19:50:36.383" v="858" actId="14100"/>
      <pc:docMkLst>
        <pc:docMk/>
      </pc:docMkLst>
      <pc:sldChg chg="modSp">
        <pc:chgData name="Fagone, Alessandra" userId="S::alessandra.fagone@pega.com::fdde3505-39fe-4cf5-ad63-ac4fe6ef1296" providerId="AD" clId="Web-{3C131FC9-C20B-B1E0-6EA4-BCBC92AF03CA}" dt="2021-12-29T19:29:14.848" v="648"/>
        <pc:sldMkLst>
          <pc:docMk/>
          <pc:sldMk cId="3949390921" sldId="2146846327"/>
        </pc:sldMkLst>
        <pc:graphicFrameChg chg="mod modGraphic">
          <ac:chgData name="Fagone, Alessandra" userId="S::alessandra.fagone@pega.com::fdde3505-39fe-4cf5-ad63-ac4fe6ef1296" providerId="AD" clId="Web-{3C131FC9-C20B-B1E0-6EA4-BCBC92AF03CA}" dt="2021-12-29T19:29:14.848" v="648"/>
          <ac:graphicFrameMkLst>
            <pc:docMk/>
            <pc:sldMk cId="3949390921" sldId="2146846327"/>
            <ac:graphicFrameMk id="8" creationId="{0ADF6F00-E2C8-46DE-9218-2771F01FA3CB}"/>
          </ac:graphicFrameMkLst>
        </pc:graphicFrameChg>
      </pc:sldChg>
      <pc:sldChg chg="modSp">
        <pc:chgData name="Fagone, Alessandra" userId="S::alessandra.fagone@pega.com::fdde3505-39fe-4cf5-ad63-ac4fe6ef1296" providerId="AD" clId="Web-{3C131FC9-C20B-B1E0-6EA4-BCBC92AF03CA}" dt="2021-12-29T19:50:36.383" v="858" actId="14100"/>
        <pc:sldMkLst>
          <pc:docMk/>
          <pc:sldMk cId="1994757087" sldId="2146846329"/>
        </pc:sldMkLst>
        <pc:spChg chg="mod">
          <ac:chgData name="Fagone, Alessandra" userId="S::alessandra.fagone@pega.com::fdde3505-39fe-4cf5-ad63-ac4fe6ef1296" providerId="AD" clId="Web-{3C131FC9-C20B-B1E0-6EA4-BCBC92AF03CA}" dt="2021-12-29T19:50:36.383" v="858" actId="14100"/>
          <ac:spMkLst>
            <pc:docMk/>
            <pc:sldMk cId="1994757087" sldId="2146846329"/>
            <ac:spMk id="6" creationId="{57EED213-F035-4EB5-A91A-2B91F860A770}"/>
          </ac:spMkLst>
        </pc:spChg>
      </pc:sldChg>
      <pc:sldChg chg="modSp">
        <pc:chgData name="Fagone, Alessandra" userId="S::alessandra.fagone@pega.com::fdde3505-39fe-4cf5-ad63-ac4fe6ef1296" providerId="AD" clId="Web-{3C131FC9-C20B-B1E0-6EA4-BCBC92AF03CA}" dt="2021-12-28T19:23:13.215" v="565"/>
        <pc:sldMkLst>
          <pc:docMk/>
          <pc:sldMk cId="2127856486" sldId="2146846331"/>
        </pc:sldMkLst>
        <pc:spChg chg="mod">
          <ac:chgData name="Fagone, Alessandra" userId="S::alessandra.fagone@pega.com::fdde3505-39fe-4cf5-ad63-ac4fe6ef1296" providerId="AD" clId="Web-{3C131FC9-C20B-B1E0-6EA4-BCBC92AF03CA}" dt="2021-12-28T19:22:46.746" v="471" actId="1076"/>
          <ac:spMkLst>
            <pc:docMk/>
            <pc:sldMk cId="2127856486" sldId="2146846331"/>
            <ac:spMk id="3" creationId="{72B76B5F-82CA-4172-A995-ABFC55E8AFB7}"/>
          </ac:spMkLst>
        </pc:spChg>
        <pc:graphicFrameChg chg="mod modGraphic">
          <ac:chgData name="Fagone, Alessandra" userId="S::alessandra.fagone@pega.com::fdde3505-39fe-4cf5-ad63-ac4fe6ef1296" providerId="AD" clId="Web-{3C131FC9-C20B-B1E0-6EA4-BCBC92AF03CA}" dt="2021-12-28T19:23:13.215" v="565"/>
          <ac:graphicFrameMkLst>
            <pc:docMk/>
            <pc:sldMk cId="2127856486" sldId="2146846331"/>
            <ac:graphicFrameMk id="11" creationId="{53B1BE01-ED10-4C55-B218-80FB5379A759}"/>
          </ac:graphicFrameMkLst>
        </pc:graphicFrameChg>
      </pc:sldChg>
      <pc:sldChg chg="modSp">
        <pc:chgData name="Fagone, Alessandra" userId="S::alessandra.fagone@pega.com::fdde3505-39fe-4cf5-ad63-ac4fe6ef1296" providerId="AD" clId="Web-{3C131FC9-C20B-B1E0-6EA4-BCBC92AF03CA}" dt="2021-12-28T21:59:43.385" v="625"/>
        <pc:sldMkLst>
          <pc:docMk/>
          <pc:sldMk cId="1283924732" sldId="2146846345"/>
        </pc:sldMkLst>
        <pc:graphicFrameChg chg="mod modGraphic">
          <ac:chgData name="Fagone, Alessandra" userId="S::alessandra.fagone@pega.com::fdde3505-39fe-4cf5-ad63-ac4fe6ef1296" providerId="AD" clId="Web-{3C131FC9-C20B-B1E0-6EA4-BCBC92AF03CA}" dt="2021-12-28T21:59:43.385" v="625"/>
          <ac:graphicFrameMkLst>
            <pc:docMk/>
            <pc:sldMk cId="1283924732" sldId="2146846345"/>
            <ac:graphicFrameMk id="6" creationId="{50A6C624-A5E3-4400-980F-47C9DB94369C}"/>
          </ac:graphicFrameMkLst>
        </pc:graphicFrameChg>
      </pc:sldChg>
      <pc:sldChg chg="modSp">
        <pc:chgData name="Fagone, Alessandra" userId="S::alessandra.fagone@pega.com::fdde3505-39fe-4cf5-ad63-ac4fe6ef1296" providerId="AD" clId="Web-{3C131FC9-C20B-B1E0-6EA4-BCBC92AF03CA}" dt="2021-12-29T19:29:37.458" v="670"/>
        <pc:sldMkLst>
          <pc:docMk/>
          <pc:sldMk cId="3456797575" sldId="2146846378"/>
        </pc:sldMkLst>
        <pc:graphicFrameChg chg="mod modGraphic">
          <ac:chgData name="Fagone, Alessandra" userId="S::alessandra.fagone@pega.com::fdde3505-39fe-4cf5-ad63-ac4fe6ef1296" providerId="AD" clId="Web-{3C131FC9-C20B-B1E0-6EA4-BCBC92AF03CA}" dt="2021-12-29T19:29:37.458" v="670"/>
          <ac:graphicFrameMkLst>
            <pc:docMk/>
            <pc:sldMk cId="3456797575" sldId="2146846378"/>
            <ac:graphicFrameMk id="8" creationId="{0ADF6F00-E2C8-46DE-9218-2771F01FA3CB}"/>
          </ac:graphicFrameMkLst>
        </pc:graphicFrameChg>
      </pc:sldChg>
      <pc:sldChg chg="modSp">
        <pc:chgData name="Fagone, Alessandra" userId="S::alessandra.fagone@pega.com::fdde3505-39fe-4cf5-ad63-ac4fe6ef1296" providerId="AD" clId="Web-{3C131FC9-C20B-B1E0-6EA4-BCBC92AF03CA}" dt="2021-12-28T19:10:22.171" v="46"/>
        <pc:sldMkLst>
          <pc:docMk/>
          <pc:sldMk cId="2117660038" sldId="2146846380"/>
        </pc:sldMkLst>
        <pc:graphicFrameChg chg="mod modGraphic">
          <ac:chgData name="Fagone, Alessandra" userId="S::alessandra.fagone@pega.com::fdde3505-39fe-4cf5-ad63-ac4fe6ef1296" providerId="AD" clId="Web-{3C131FC9-C20B-B1E0-6EA4-BCBC92AF03CA}" dt="2021-12-28T19:10:22.171" v="46"/>
          <ac:graphicFrameMkLst>
            <pc:docMk/>
            <pc:sldMk cId="2117660038" sldId="2146846380"/>
            <ac:graphicFrameMk id="8" creationId="{0ADF6F00-E2C8-46DE-9218-2771F01FA3CB}"/>
          </ac:graphicFrameMkLst>
        </pc:graphicFrameChg>
      </pc:sldChg>
      <pc:sldChg chg="modSp">
        <pc:chgData name="Fagone, Alessandra" userId="S::alessandra.fagone@pega.com::fdde3505-39fe-4cf5-ad63-ac4fe6ef1296" providerId="AD" clId="Web-{3C131FC9-C20B-B1E0-6EA4-BCBC92AF03CA}" dt="2021-12-29T19:47:27.877" v="857" actId="14100"/>
        <pc:sldMkLst>
          <pc:docMk/>
          <pc:sldMk cId="1393235797" sldId="2146846382"/>
        </pc:sldMkLst>
        <pc:spChg chg="mod">
          <ac:chgData name="Fagone, Alessandra" userId="S::alessandra.fagone@pega.com::fdde3505-39fe-4cf5-ad63-ac4fe6ef1296" providerId="AD" clId="Web-{3C131FC9-C20B-B1E0-6EA4-BCBC92AF03CA}" dt="2021-12-29T19:47:27.877" v="857" actId="14100"/>
          <ac:spMkLst>
            <pc:docMk/>
            <pc:sldMk cId="1393235797" sldId="2146846382"/>
            <ac:spMk id="4" creationId="{FB9CC00A-425C-4282-B0ED-91D73324B184}"/>
          </ac:spMkLst>
        </pc:spChg>
      </pc:sldChg>
    </pc:docChg>
  </pc:docChgLst>
  <pc:docChgLst>
    <pc:chgData name="Fagone, Alessandra" userId="S::alessandra.fagone@pega.com::fdde3505-39fe-4cf5-ad63-ac4fe6ef1296" providerId="AD" clId="Web-{A8A81436-401B-5142-E48F-1D0A85267719}"/>
    <pc:docChg chg="addSld modSld">
      <pc:chgData name="Fagone, Alessandra" userId="S::alessandra.fagone@pega.com::fdde3505-39fe-4cf5-ad63-ac4fe6ef1296" providerId="AD" clId="Web-{A8A81436-401B-5142-E48F-1D0A85267719}" dt="2021-12-07T21:36:07.635" v="15"/>
      <pc:docMkLst>
        <pc:docMk/>
      </pc:docMkLst>
      <pc:sldChg chg="modSp">
        <pc:chgData name="Fagone, Alessandra" userId="S::alessandra.fagone@pega.com::fdde3505-39fe-4cf5-ad63-ac4fe6ef1296" providerId="AD" clId="Web-{A8A81436-401B-5142-E48F-1D0A85267719}" dt="2021-12-07T21:36:07.635" v="15"/>
        <pc:sldMkLst>
          <pc:docMk/>
          <pc:sldMk cId="2127856486" sldId="2146846331"/>
        </pc:sldMkLst>
        <pc:graphicFrameChg chg="modGraphic">
          <ac:chgData name="Fagone, Alessandra" userId="S::alessandra.fagone@pega.com::fdde3505-39fe-4cf5-ad63-ac4fe6ef1296" providerId="AD" clId="Web-{A8A81436-401B-5142-E48F-1D0A85267719}" dt="2021-12-07T21:36:07.635" v="15"/>
          <ac:graphicFrameMkLst>
            <pc:docMk/>
            <pc:sldMk cId="2127856486" sldId="2146846331"/>
            <ac:graphicFrameMk id="11" creationId="{53B1BE01-ED10-4C55-B218-80FB5379A759}"/>
          </ac:graphicFrameMkLst>
        </pc:graphicFrameChg>
      </pc:sldChg>
      <pc:sldChg chg="delSp modSp new">
        <pc:chgData name="Fagone, Alessandra" userId="S::alessandra.fagone@pega.com::fdde3505-39fe-4cf5-ad63-ac4fe6ef1296" providerId="AD" clId="Web-{A8A81436-401B-5142-E48F-1D0A85267719}" dt="2021-12-07T21:18:40.871" v="10" actId="1076"/>
        <pc:sldMkLst>
          <pc:docMk/>
          <pc:sldMk cId="1393235797" sldId="2146846382"/>
        </pc:sldMkLst>
        <pc:spChg chg="mod">
          <ac:chgData name="Fagone, Alessandra" userId="S::alessandra.fagone@pega.com::fdde3505-39fe-4cf5-ad63-ac4fe6ef1296" providerId="AD" clId="Web-{A8A81436-401B-5142-E48F-1D0A85267719}" dt="2021-12-07T21:16:08.554" v="1" actId="20577"/>
          <ac:spMkLst>
            <pc:docMk/>
            <pc:sldMk cId="1393235797" sldId="2146846382"/>
            <ac:spMk id="2" creationId="{108D4C38-78E3-4417-870C-47C531A3437D}"/>
          </ac:spMkLst>
        </pc:spChg>
        <pc:spChg chg="del">
          <ac:chgData name="Fagone, Alessandra" userId="S::alessandra.fagone@pega.com::fdde3505-39fe-4cf5-ad63-ac4fe6ef1296" providerId="AD" clId="Web-{A8A81436-401B-5142-E48F-1D0A85267719}" dt="2021-12-07T21:18:38.386" v="9"/>
          <ac:spMkLst>
            <pc:docMk/>
            <pc:sldMk cId="1393235797" sldId="2146846382"/>
            <ac:spMk id="3" creationId="{A6459A6E-680B-430A-A0A7-E8DF02DA1282}"/>
          </ac:spMkLst>
        </pc:spChg>
        <pc:spChg chg="mod">
          <ac:chgData name="Fagone, Alessandra" userId="S::alessandra.fagone@pega.com::fdde3505-39fe-4cf5-ad63-ac4fe6ef1296" providerId="AD" clId="Web-{A8A81436-401B-5142-E48F-1D0A85267719}" dt="2021-12-07T21:18:40.871" v="10" actId="1076"/>
          <ac:spMkLst>
            <pc:docMk/>
            <pc:sldMk cId="1393235797" sldId="2146846382"/>
            <ac:spMk id="4" creationId="{FB9CC00A-425C-4282-B0ED-91D73324B184}"/>
          </ac:spMkLst>
        </pc:spChg>
      </pc:sldChg>
    </pc:docChg>
  </pc:docChgLst>
  <pc:docChgLst>
    <pc:chgData name="Fagone, Alessandra" userId="S::alessandra.fagone@pega.com::fdde3505-39fe-4cf5-ad63-ac4fe6ef1296" providerId="AD" clId="Web-{ED79B799-09C2-A44D-AF6F-1B572C20A7F5}"/>
    <pc:docChg chg="modSld">
      <pc:chgData name="Fagone, Alessandra" userId="S::alessandra.fagone@pega.com::fdde3505-39fe-4cf5-ad63-ac4fe6ef1296" providerId="AD" clId="Web-{ED79B799-09C2-A44D-AF6F-1B572C20A7F5}" dt="2022-01-31T15:39:26.591" v="51"/>
      <pc:docMkLst>
        <pc:docMk/>
      </pc:docMkLst>
      <pc:sldChg chg="modSp">
        <pc:chgData name="Fagone, Alessandra" userId="S::alessandra.fagone@pega.com::fdde3505-39fe-4cf5-ad63-ac4fe6ef1296" providerId="AD" clId="Web-{ED79B799-09C2-A44D-AF6F-1B572C20A7F5}" dt="2022-01-31T15:39:26.591" v="51"/>
        <pc:sldMkLst>
          <pc:docMk/>
          <pc:sldMk cId="3949390921" sldId="2146846327"/>
        </pc:sldMkLst>
        <pc:graphicFrameChg chg="mod modGraphic">
          <ac:chgData name="Fagone, Alessandra" userId="S::alessandra.fagone@pega.com::fdde3505-39fe-4cf5-ad63-ac4fe6ef1296" providerId="AD" clId="Web-{ED79B799-09C2-A44D-AF6F-1B572C20A7F5}" dt="2022-01-31T15:39:26.591" v="51"/>
          <ac:graphicFrameMkLst>
            <pc:docMk/>
            <pc:sldMk cId="3949390921" sldId="2146846327"/>
            <ac:graphicFrameMk id="8" creationId="{0ADF6F00-E2C8-46DE-9218-2771F01FA3CB}"/>
          </ac:graphicFrameMkLst>
        </pc:graphicFrameChg>
      </pc:sldChg>
      <pc:sldChg chg="modSp">
        <pc:chgData name="Fagone, Alessandra" userId="S::alessandra.fagone@pega.com::fdde3505-39fe-4cf5-ad63-ac4fe6ef1296" providerId="AD" clId="Web-{ED79B799-09C2-A44D-AF6F-1B572C20A7F5}" dt="2022-01-31T15:39:13.778" v="5"/>
        <pc:sldMkLst>
          <pc:docMk/>
          <pc:sldMk cId="3456797575" sldId="2146846378"/>
        </pc:sldMkLst>
        <pc:graphicFrameChg chg="mod modGraphic">
          <ac:chgData name="Fagone, Alessandra" userId="S::alessandra.fagone@pega.com::fdde3505-39fe-4cf5-ad63-ac4fe6ef1296" providerId="AD" clId="Web-{ED79B799-09C2-A44D-AF6F-1B572C20A7F5}" dt="2022-01-31T15:39:13.778" v="5"/>
          <ac:graphicFrameMkLst>
            <pc:docMk/>
            <pc:sldMk cId="3456797575" sldId="2146846378"/>
            <ac:graphicFrameMk id="8" creationId="{0ADF6F00-E2C8-46DE-9218-2771F01FA3CB}"/>
          </ac:graphicFrameMkLst>
        </pc:graphicFrameChg>
      </pc:sldChg>
    </pc:docChg>
  </pc:docChgLst>
  <pc:docChgLst>
    <pc:chgData name="Fagone, Alessandra" userId="S::alessandra.fagone@pega.com::fdde3505-39fe-4cf5-ad63-ac4fe6ef1296" providerId="AD" clId="Web-{A166F442-935E-D8FA-C5D4-C834FFB47A9D}"/>
    <pc:docChg chg="modSld">
      <pc:chgData name="Fagone, Alessandra" userId="S::alessandra.fagone@pega.com::fdde3505-39fe-4cf5-ad63-ac4fe6ef1296" providerId="AD" clId="Web-{A166F442-935E-D8FA-C5D4-C834FFB47A9D}" dt="2022-01-27T16:40:33.812" v="0" actId="20577"/>
      <pc:docMkLst>
        <pc:docMk/>
      </pc:docMkLst>
      <pc:sldChg chg="modSp">
        <pc:chgData name="Fagone, Alessandra" userId="S::alessandra.fagone@pega.com::fdde3505-39fe-4cf5-ad63-ac4fe6ef1296" providerId="AD" clId="Web-{A166F442-935E-D8FA-C5D4-C834FFB47A9D}" dt="2022-01-27T16:40:33.812" v="0" actId="20577"/>
        <pc:sldMkLst>
          <pc:docMk/>
          <pc:sldMk cId="1994757087" sldId="2146846329"/>
        </pc:sldMkLst>
        <pc:spChg chg="mod">
          <ac:chgData name="Fagone, Alessandra" userId="S::alessandra.fagone@pega.com::fdde3505-39fe-4cf5-ad63-ac4fe6ef1296" providerId="AD" clId="Web-{A166F442-935E-D8FA-C5D4-C834FFB47A9D}" dt="2022-01-27T16:40:33.812" v="0" actId="20577"/>
          <ac:spMkLst>
            <pc:docMk/>
            <pc:sldMk cId="1994757087" sldId="2146846329"/>
            <ac:spMk id="6" creationId="{57EED213-F035-4EB5-A91A-2B91F860A770}"/>
          </ac:spMkLst>
        </pc:spChg>
      </pc:sldChg>
    </pc:docChg>
  </pc:docChgLst>
  <pc:docChgLst>
    <pc:chgData name="Fagone, Alessandra" userId="S::alessandra.fagone@pega.com::fdde3505-39fe-4cf5-ad63-ac4fe6ef1296" providerId="AD" clId="Web-{FFAF74CA-817B-3546-106A-453389A85D6C}"/>
    <pc:docChg chg="addSld delSld modSld">
      <pc:chgData name="Fagone, Alessandra" userId="S::alessandra.fagone@pega.com::fdde3505-39fe-4cf5-ad63-ac4fe6ef1296" providerId="AD" clId="Web-{FFAF74CA-817B-3546-106A-453389A85D6C}" dt="2021-12-30T20:33:11.261" v="1451"/>
      <pc:docMkLst>
        <pc:docMk/>
      </pc:docMkLst>
      <pc:sldChg chg="modSp">
        <pc:chgData name="Fagone, Alessandra" userId="S::alessandra.fagone@pega.com::fdde3505-39fe-4cf5-ad63-ac4fe6ef1296" providerId="AD" clId="Web-{FFAF74CA-817B-3546-106A-453389A85D6C}" dt="2021-12-30T17:02:35.514" v="106"/>
        <pc:sldMkLst>
          <pc:docMk/>
          <pc:sldMk cId="2127856486" sldId="2146846331"/>
        </pc:sldMkLst>
        <pc:graphicFrameChg chg="mod modGraphic">
          <ac:chgData name="Fagone, Alessandra" userId="S::alessandra.fagone@pega.com::fdde3505-39fe-4cf5-ad63-ac4fe6ef1296" providerId="AD" clId="Web-{FFAF74CA-817B-3546-106A-453389A85D6C}" dt="2021-12-30T17:02:35.514" v="106"/>
          <ac:graphicFrameMkLst>
            <pc:docMk/>
            <pc:sldMk cId="2127856486" sldId="2146846331"/>
            <ac:graphicFrameMk id="11" creationId="{53B1BE01-ED10-4C55-B218-80FB5379A759}"/>
          </ac:graphicFrameMkLst>
        </pc:graphicFrameChg>
      </pc:sldChg>
      <pc:sldChg chg="modSp">
        <pc:chgData name="Fagone, Alessandra" userId="S::alessandra.fagone@pega.com::fdde3505-39fe-4cf5-ad63-ac4fe6ef1296" providerId="AD" clId="Web-{FFAF74CA-817B-3546-106A-453389A85D6C}" dt="2021-12-30T20:32:44.650" v="1336" actId="20577"/>
        <pc:sldMkLst>
          <pc:docMk/>
          <pc:sldMk cId="2180151783" sldId="2146846335"/>
        </pc:sldMkLst>
        <pc:spChg chg="mod">
          <ac:chgData name="Fagone, Alessandra" userId="S::alessandra.fagone@pega.com::fdde3505-39fe-4cf5-ad63-ac4fe6ef1296" providerId="AD" clId="Web-{FFAF74CA-817B-3546-106A-453389A85D6C}" dt="2021-12-30T20:32:44.650" v="1336" actId="20577"/>
          <ac:spMkLst>
            <pc:docMk/>
            <pc:sldMk cId="2180151783" sldId="2146846335"/>
            <ac:spMk id="3" creationId="{84FF9083-0A8F-4634-9B70-7D2A727DDA27}"/>
          </ac:spMkLst>
        </pc:spChg>
      </pc:sldChg>
      <pc:sldChg chg="modSp">
        <pc:chgData name="Fagone, Alessandra" userId="S::alessandra.fagone@pega.com::fdde3505-39fe-4cf5-ad63-ac4fe6ef1296" providerId="AD" clId="Web-{FFAF74CA-817B-3546-106A-453389A85D6C}" dt="2021-12-30T17:16:01.613" v="1104"/>
        <pc:sldMkLst>
          <pc:docMk/>
          <pc:sldMk cId="2506255174" sldId="2146846339"/>
        </pc:sldMkLst>
        <pc:graphicFrameChg chg="mod modGraphic">
          <ac:chgData name="Fagone, Alessandra" userId="S::alessandra.fagone@pega.com::fdde3505-39fe-4cf5-ad63-ac4fe6ef1296" providerId="AD" clId="Web-{FFAF74CA-817B-3546-106A-453389A85D6C}" dt="2021-12-30T17:15:28.846" v="836"/>
          <ac:graphicFrameMkLst>
            <pc:docMk/>
            <pc:sldMk cId="2506255174" sldId="2146846339"/>
            <ac:graphicFrameMk id="5" creationId="{86469228-C8A8-4169-9076-BA7B53C1E8B4}"/>
          </ac:graphicFrameMkLst>
        </pc:graphicFrameChg>
        <pc:graphicFrameChg chg="mod modGraphic">
          <ac:chgData name="Fagone, Alessandra" userId="S::alessandra.fagone@pega.com::fdde3505-39fe-4cf5-ad63-ac4fe6ef1296" providerId="AD" clId="Web-{FFAF74CA-817B-3546-106A-453389A85D6C}" dt="2021-12-30T17:16:01.613" v="1104"/>
          <ac:graphicFrameMkLst>
            <pc:docMk/>
            <pc:sldMk cId="2506255174" sldId="2146846339"/>
            <ac:graphicFrameMk id="10" creationId="{7E4E3EB4-2BE0-4523-8F4B-CD29B176AFBD}"/>
          </ac:graphicFrameMkLst>
        </pc:graphicFrameChg>
      </pc:sldChg>
      <pc:sldChg chg="modSp">
        <pc:chgData name="Fagone, Alessandra" userId="S::alessandra.fagone@pega.com::fdde3505-39fe-4cf5-ad63-ac4fe6ef1296" providerId="AD" clId="Web-{FFAF74CA-817B-3546-106A-453389A85D6C}" dt="2021-12-30T17:20:09.088" v="1260" actId="20577"/>
        <pc:sldMkLst>
          <pc:docMk/>
          <pc:sldMk cId="939538844" sldId="2146846343"/>
        </pc:sldMkLst>
        <pc:spChg chg="mod">
          <ac:chgData name="Fagone, Alessandra" userId="S::alessandra.fagone@pega.com::fdde3505-39fe-4cf5-ad63-ac4fe6ef1296" providerId="AD" clId="Web-{FFAF74CA-817B-3546-106A-453389A85D6C}" dt="2021-12-30T17:20:09.088" v="1260" actId="20577"/>
          <ac:spMkLst>
            <pc:docMk/>
            <pc:sldMk cId="939538844" sldId="2146846343"/>
            <ac:spMk id="3" creationId="{84FF9083-0A8F-4634-9B70-7D2A727DDA27}"/>
          </ac:spMkLst>
        </pc:spChg>
      </pc:sldChg>
      <pc:sldChg chg="modSp">
        <pc:chgData name="Fagone, Alessandra" userId="S::alessandra.fagone@pega.com::fdde3505-39fe-4cf5-ad63-ac4fe6ef1296" providerId="AD" clId="Web-{FFAF74CA-817B-3546-106A-453389A85D6C}" dt="2021-12-30T20:33:11.261" v="1451"/>
        <pc:sldMkLst>
          <pc:docMk/>
          <pc:sldMk cId="1283924732" sldId="2146846345"/>
        </pc:sldMkLst>
        <pc:graphicFrameChg chg="mod modGraphic">
          <ac:chgData name="Fagone, Alessandra" userId="S::alessandra.fagone@pega.com::fdde3505-39fe-4cf5-ad63-ac4fe6ef1296" providerId="AD" clId="Web-{FFAF74CA-817B-3546-106A-453389A85D6C}" dt="2021-12-30T20:33:11.261" v="1451"/>
          <ac:graphicFrameMkLst>
            <pc:docMk/>
            <pc:sldMk cId="1283924732" sldId="2146846345"/>
            <ac:graphicFrameMk id="6" creationId="{50A6C624-A5E3-4400-980F-47C9DB94369C}"/>
          </ac:graphicFrameMkLst>
        </pc:graphicFrameChg>
      </pc:sldChg>
      <pc:sldChg chg="addSp delSp modSp">
        <pc:chgData name="Fagone, Alessandra" userId="S::alessandra.fagone@pega.com::fdde3505-39fe-4cf5-ad63-ac4fe6ef1296" providerId="AD" clId="Web-{FFAF74CA-817B-3546-106A-453389A85D6C}" dt="2021-12-30T20:18:55.173" v="1300"/>
        <pc:sldMkLst>
          <pc:docMk/>
          <pc:sldMk cId="600387494" sldId="2146846381"/>
        </pc:sldMkLst>
        <pc:spChg chg="add del">
          <ac:chgData name="Fagone, Alessandra" userId="S::alessandra.fagone@pega.com::fdde3505-39fe-4cf5-ad63-ac4fe6ef1296" providerId="AD" clId="Web-{FFAF74CA-817B-3546-106A-453389A85D6C}" dt="2021-12-30T20:18:55.173" v="1300"/>
          <ac:spMkLst>
            <pc:docMk/>
            <pc:sldMk cId="600387494" sldId="2146846381"/>
            <ac:spMk id="6" creationId="{87029C29-F141-418F-9275-51753DCA6AB5}"/>
          </ac:spMkLst>
        </pc:spChg>
        <pc:spChg chg="add mod">
          <ac:chgData name="Fagone, Alessandra" userId="S::alessandra.fagone@pega.com::fdde3505-39fe-4cf5-ad63-ac4fe6ef1296" providerId="AD" clId="Web-{FFAF74CA-817B-3546-106A-453389A85D6C}" dt="2021-12-30T20:18:51.938" v="1299" actId="1076"/>
          <ac:spMkLst>
            <pc:docMk/>
            <pc:sldMk cId="600387494" sldId="2146846381"/>
            <ac:spMk id="8" creationId="{A3961862-C8F4-41CE-9E66-2139AC08D9CC}"/>
          </ac:spMkLst>
        </pc:spChg>
      </pc:sldChg>
      <pc:sldChg chg="new del">
        <pc:chgData name="Fagone, Alessandra" userId="S::alessandra.fagone@pega.com::fdde3505-39fe-4cf5-ad63-ac4fe6ef1296" providerId="AD" clId="Web-{FFAF74CA-817B-3546-106A-453389A85D6C}" dt="2021-12-30T20:16:55.225" v="1262"/>
        <pc:sldMkLst>
          <pc:docMk/>
          <pc:sldMk cId="2353415869" sldId="2146846383"/>
        </pc:sldMkLst>
      </pc:sldChg>
    </pc:docChg>
  </pc:docChgLst>
  <pc:docChgLst>
    <pc:chgData name="Diaz, Maddie" userId="S::madeleine.diaz@pega.com::4d1ef589-29d0-4830-974d-d32c0616ad04" providerId="AD" clId="Web-{4C2EF7A6-AA4F-327D-79FC-CD847E6B02FB}"/>
    <pc:docChg chg="modSld">
      <pc:chgData name="Diaz, Maddie" userId="S::madeleine.diaz@pega.com::4d1ef589-29d0-4830-974d-d32c0616ad04" providerId="AD" clId="Web-{4C2EF7A6-AA4F-327D-79FC-CD847E6B02FB}" dt="2022-01-20T17:15:32.553" v="3"/>
      <pc:docMkLst>
        <pc:docMk/>
      </pc:docMkLst>
      <pc:sldChg chg="modSp">
        <pc:chgData name="Diaz, Maddie" userId="S::madeleine.diaz@pega.com::4d1ef589-29d0-4830-974d-d32c0616ad04" providerId="AD" clId="Web-{4C2EF7A6-AA4F-327D-79FC-CD847E6B02FB}" dt="2022-01-20T17:15:32.553" v="3"/>
        <pc:sldMkLst>
          <pc:docMk/>
          <pc:sldMk cId="1283924732" sldId="2146846345"/>
        </pc:sldMkLst>
        <pc:graphicFrameChg chg="mod modGraphic">
          <ac:chgData name="Diaz, Maddie" userId="S::madeleine.diaz@pega.com::4d1ef589-29d0-4830-974d-d32c0616ad04" providerId="AD" clId="Web-{4C2EF7A6-AA4F-327D-79FC-CD847E6B02FB}" dt="2022-01-20T17:15:32.553" v="3"/>
          <ac:graphicFrameMkLst>
            <pc:docMk/>
            <pc:sldMk cId="1283924732" sldId="2146846345"/>
            <ac:graphicFrameMk id="6" creationId="{50A6C624-A5E3-4400-980F-47C9DB94369C}"/>
          </ac:graphicFrameMkLst>
        </pc:graphicFrameChg>
      </pc:sldChg>
    </pc:docChg>
  </pc:docChgLst>
  <pc:docChgLst>
    <pc:chgData name="Fagone, Alessandra" userId="S::alessandra.fagone@pega.com::fdde3505-39fe-4cf5-ad63-ac4fe6ef1296" providerId="AD" clId="Web-{156032F0-DCB9-7080-BCC2-0D8EC4128014}"/>
    <pc:docChg chg="modSld">
      <pc:chgData name="Fagone, Alessandra" userId="S::alessandra.fagone@pega.com::fdde3505-39fe-4cf5-ad63-ac4fe6ef1296" providerId="AD" clId="Web-{156032F0-DCB9-7080-BCC2-0D8EC4128014}" dt="2021-12-06T15:08:48.005" v="378" actId="14100"/>
      <pc:docMkLst>
        <pc:docMk/>
      </pc:docMkLst>
      <pc:sldChg chg="addSp delSp modSp">
        <pc:chgData name="Fagone, Alessandra" userId="S::alessandra.fagone@pega.com::fdde3505-39fe-4cf5-ad63-ac4fe6ef1296" providerId="AD" clId="Web-{156032F0-DCB9-7080-BCC2-0D8EC4128014}" dt="2021-12-06T15:08:01.410" v="343"/>
        <pc:sldMkLst>
          <pc:docMk/>
          <pc:sldMk cId="3670466661" sldId="385"/>
        </pc:sldMkLst>
        <pc:spChg chg="del">
          <ac:chgData name="Fagone, Alessandra" userId="S::alessandra.fagone@pega.com::fdde3505-39fe-4cf5-ad63-ac4fe6ef1296" providerId="AD" clId="Web-{156032F0-DCB9-7080-BCC2-0D8EC4128014}" dt="2021-12-06T15:08:01.410" v="343"/>
          <ac:spMkLst>
            <pc:docMk/>
            <pc:sldMk cId="3670466661" sldId="385"/>
            <ac:spMk id="7" creationId="{40B04520-3709-4752-83AC-97B54460B42E}"/>
          </ac:spMkLst>
        </pc:spChg>
        <pc:spChg chg="del">
          <ac:chgData name="Fagone, Alessandra" userId="S::alessandra.fagone@pega.com::fdde3505-39fe-4cf5-ad63-ac4fe6ef1296" providerId="AD" clId="Web-{156032F0-DCB9-7080-BCC2-0D8EC4128014}" dt="2021-12-06T15:07:56.457" v="342"/>
          <ac:spMkLst>
            <pc:docMk/>
            <pc:sldMk cId="3670466661" sldId="385"/>
            <ac:spMk id="8" creationId="{99DD91E8-B3D6-47AA-B4DE-2AD3C10B2029}"/>
          </ac:spMkLst>
        </pc:spChg>
        <pc:spChg chg="add mod">
          <ac:chgData name="Fagone, Alessandra" userId="S::alessandra.fagone@pega.com::fdde3505-39fe-4cf5-ad63-ac4fe6ef1296" providerId="AD" clId="Web-{156032F0-DCB9-7080-BCC2-0D8EC4128014}" dt="2021-12-06T15:08:01.410" v="343"/>
          <ac:spMkLst>
            <pc:docMk/>
            <pc:sldMk cId="3670466661" sldId="385"/>
            <ac:spMk id="14" creationId="{89056B40-3862-4E7A-816C-DFB41FF4B807}"/>
          </ac:spMkLst>
        </pc:spChg>
        <pc:graphicFrameChg chg="mod modGraphic">
          <ac:chgData name="Fagone, Alessandra" userId="S::alessandra.fagone@pega.com::fdde3505-39fe-4cf5-ad63-ac4fe6ef1296" providerId="AD" clId="Web-{156032F0-DCB9-7080-BCC2-0D8EC4128014}" dt="2021-12-06T15:07:54.004" v="341"/>
          <ac:graphicFrameMkLst>
            <pc:docMk/>
            <pc:sldMk cId="3670466661" sldId="385"/>
            <ac:graphicFrameMk id="6" creationId="{69C85229-5BA3-425C-8715-FDD385ABBBE2}"/>
          </ac:graphicFrameMkLst>
        </pc:graphicFrameChg>
      </pc:sldChg>
      <pc:sldChg chg="modSp">
        <pc:chgData name="Fagone, Alessandra" userId="S::alessandra.fagone@pega.com::fdde3505-39fe-4cf5-ad63-ac4fe6ef1296" providerId="AD" clId="Web-{156032F0-DCB9-7080-BCC2-0D8EC4128014}" dt="2021-12-06T15:05:05.079" v="278"/>
        <pc:sldMkLst>
          <pc:docMk/>
          <pc:sldMk cId="3949390921" sldId="2146846327"/>
        </pc:sldMkLst>
        <pc:graphicFrameChg chg="mod modGraphic">
          <ac:chgData name="Fagone, Alessandra" userId="S::alessandra.fagone@pega.com::fdde3505-39fe-4cf5-ad63-ac4fe6ef1296" providerId="AD" clId="Web-{156032F0-DCB9-7080-BCC2-0D8EC4128014}" dt="2021-12-06T15:05:05.079" v="278"/>
          <ac:graphicFrameMkLst>
            <pc:docMk/>
            <pc:sldMk cId="3949390921" sldId="2146846327"/>
            <ac:graphicFrameMk id="8" creationId="{0ADF6F00-E2C8-46DE-9218-2771F01FA3CB}"/>
          </ac:graphicFrameMkLst>
        </pc:graphicFrameChg>
      </pc:sldChg>
      <pc:sldChg chg="delSp modSp">
        <pc:chgData name="Fagone, Alessandra" userId="S::alessandra.fagone@pega.com::fdde3505-39fe-4cf5-ad63-ac4fe6ef1296" providerId="AD" clId="Web-{156032F0-DCB9-7080-BCC2-0D8EC4128014}" dt="2021-12-06T15:08:48.005" v="378" actId="14100"/>
        <pc:sldMkLst>
          <pc:docMk/>
          <pc:sldMk cId="1994757087" sldId="2146846329"/>
        </pc:sldMkLst>
        <pc:spChg chg="mod">
          <ac:chgData name="Fagone, Alessandra" userId="S::alessandra.fagone@pega.com::fdde3505-39fe-4cf5-ad63-ac4fe6ef1296" providerId="AD" clId="Web-{156032F0-DCB9-7080-BCC2-0D8EC4128014}" dt="2021-12-06T15:08:48.005" v="378" actId="14100"/>
          <ac:spMkLst>
            <pc:docMk/>
            <pc:sldMk cId="1994757087" sldId="2146846329"/>
            <ac:spMk id="6" creationId="{57EED213-F035-4EB5-A91A-2B91F860A770}"/>
          </ac:spMkLst>
        </pc:spChg>
        <pc:graphicFrameChg chg="del mod">
          <ac:chgData name="Fagone, Alessandra" userId="S::alessandra.fagone@pega.com::fdde3505-39fe-4cf5-ad63-ac4fe6ef1296" providerId="AD" clId="Web-{156032F0-DCB9-7080-BCC2-0D8EC4128014}" dt="2021-12-06T15:08:17.598" v="345"/>
          <ac:graphicFrameMkLst>
            <pc:docMk/>
            <pc:sldMk cId="1994757087" sldId="2146846329"/>
            <ac:graphicFrameMk id="5" creationId="{04F8B97D-B23C-4B7B-AABA-C2DDE0824D24}"/>
          </ac:graphicFrameMkLst>
        </pc:graphicFrameChg>
      </pc:sldChg>
      <pc:sldChg chg="modSp">
        <pc:chgData name="Fagone, Alessandra" userId="S::alessandra.fagone@pega.com::fdde3505-39fe-4cf5-ad63-ac4fe6ef1296" providerId="AD" clId="Web-{156032F0-DCB9-7080-BCC2-0D8EC4128014}" dt="2021-12-06T15:04:16.969" v="262" actId="1076"/>
        <pc:sldMkLst>
          <pc:docMk/>
          <pc:sldMk cId="2358465593" sldId="2146846348"/>
        </pc:sldMkLst>
        <pc:spChg chg="mod">
          <ac:chgData name="Fagone, Alessandra" userId="S::alessandra.fagone@pega.com::fdde3505-39fe-4cf5-ad63-ac4fe6ef1296" providerId="AD" clId="Web-{156032F0-DCB9-7080-BCC2-0D8EC4128014}" dt="2021-12-06T15:04:16.969" v="262" actId="1076"/>
          <ac:spMkLst>
            <pc:docMk/>
            <pc:sldMk cId="2358465593" sldId="2146846348"/>
            <ac:spMk id="3" creationId="{CF655ED0-A3E0-4EEF-9013-E96AA263E4A5}"/>
          </ac:spMkLst>
        </pc:spChg>
      </pc:sldChg>
      <pc:sldChg chg="modSp">
        <pc:chgData name="Fagone, Alessandra" userId="S::alessandra.fagone@pega.com::fdde3505-39fe-4cf5-ad63-ac4fe6ef1296" providerId="AD" clId="Web-{156032F0-DCB9-7080-BCC2-0D8EC4128014}" dt="2021-12-06T15:02:58.358" v="145"/>
        <pc:sldMkLst>
          <pc:docMk/>
          <pc:sldMk cId="3134051399" sldId="2146846363"/>
        </pc:sldMkLst>
        <pc:graphicFrameChg chg="mod modGraphic">
          <ac:chgData name="Fagone, Alessandra" userId="S::alessandra.fagone@pega.com::fdde3505-39fe-4cf5-ad63-ac4fe6ef1296" providerId="AD" clId="Web-{156032F0-DCB9-7080-BCC2-0D8EC4128014}" dt="2021-12-06T15:02:58.358" v="145"/>
          <ac:graphicFrameMkLst>
            <pc:docMk/>
            <pc:sldMk cId="3134051399" sldId="2146846363"/>
            <ac:graphicFrameMk id="8" creationId="{0ADF6F00-E2C8-46DE-9218-2771F01FA3CB}"/>
          </ac:graphicFrameMkLst>
        </pc:graphicFrameChg>
      </pc:sldChg>
      <pc:sldChg chg="delSp modSp">
        <pc:chgData name="Fagone, Alessandra" userId="S::alessandra.fagone@pega.com::fdde3505-39fe-4cf5-ad63-ac4fe6ef1296" providerId="AD" clId="Web-{156032F0-DCB9-7080-BCC2-0D8EC4128014}" dt="2021-12-06T15:06:02.393" v="315" actId="1076"/>
        <pc:sldMkLst>
          <pc:docMk/>
          <pc:sldMk cId="3456797575" sldId="2146846378"/>
        </pc:sldMkLst>
        <pc:spChg chg="del mod">
          <ac:chgData name="Fagone, Alessandra" userId="S::alessandra.fagone@pega.com::fdde3505-39fe-4cf5-ad63-ac4fe6ef1296" providerId="AD" clId="Web-{156032F0-DCB9-7080-BCC2-0D8EC4128014}" dt="2021-12-06T15:05:58.486" v="314"/>
          <ac:spMkLst>
            <pc:docMk/>
            <pc:sldMk cId="3456797575" sldId="2146846378"/>
            <ac:spMk id="6" creationId="{57EED213-F035-4EB5-A91A-2B91F860A770}"/>
          </ac:spMkLst>
        </pc:spChg>
        <pc:spChg chg="del">
          <ac:chgData name="Fagone, Alessandra" userId="S::alessandra.fagone@pega.com::fdde3505-39fe-4cf5-ad63-ac4fe6ef1296" providerId="AD" clId="Web-{156032F0-DCB9-7080-BCC2-0D8EC4128014}" dt="2021-12-06T15:05:51.783" v="312"/>
          <ac:spMkLst>
            <pc:docMk/>
            <pc:sldMk cId="3456797575" sldId="2146846378"/>
            <ac:spMk id="7" creationId="{9963A0E6-67D0-47DF-B6CB-ADD97A1569EE}"/>
          </ac:spMkLst>
        </pc:spChg>
        <pc:graphicFrameChg chg="mod modGraphic">
          <ac:chgData name="Fagone, Alessandra" userId="S::alessandra.fagone@pega.com::fdde3505-39fe-4cf5-ad63-ac4fe6ef1296" providerId="AD" clId="Web-{156032F0-DCB9-7080-BCC2-0D8EC4128014}" dt="2021-12-06T15:06:02.393" v="315" actId="1076"/>
          <ac:graphicFrameMkLst>
            <pc:docMk/>
            <pc:sldMk cId="3456797575" sldId="2146846378"/>
            <ac:graphicFrameMk id="8" creationId="{0ADF6F00-E2C8-46DE-9218-2771F01FA3CB}"/>
          </ac:graphicFrameMkLst>
        </pc:graphicFrameChg>
      </pc:sldChg>
    </pc:docChg>
  </pc:docChgLst>
  <pc:docChgLst>
    <pc:chgData name="Fagone, Alessandra" userId="S::alessandra.fagone@pega.com::fdde3505-39fe-4cf5-ad63-ac4fe6ef1296" providerId="AD" clId="Web-{4CEB2863-2443-A6A8-F91C-C0DE819438A5}"/>
    <pc:docChg chg="modSld">
      <pc:chgData name="Fagone, Alessandra" userId="S::alessandra.fagone@pega.com::fdde3505-39fe-4cf5-ad63-ac4fe6ef1296" providerId="AD" clId="Web-{4CEB2863-2443-A6A8-F91C-C0DE819438A5}" dt="2021-12-21T21:18:15.025" v="69"/>
      <pc:docMkLst>
        <pc:docMk/>
      </pc:docMkLst>
      <pc:sldChg chg="modSp">
        <pc:chgData name="Fagone, Alessandra" userId="S::alessandra.fagone@pega.com::fdde3505-39fe-4cf5-ad63-ac4fe6ef1296" providerId="AD" clId="Web-{4CEB2863-2443-A6A8-F91C-C0DE819438A5}" dt="2021-12-21T21:18:15.025" v="69"/>
        <pc:sldMkLst>
          <pc:docMk/>
          <pc:sldMk cId="3456797575" sldId="2146846378"/>
        </pc:sldMkLst>
        <pc:graphicFrameChg chg="mod modGraphic">
          <ac:chgData name="Fagone, Alessandra" userId="S::alessandra.fagone@pega.com::fdde3505-39fe-4cf5-ad63-ac4fe6ef1296" providerId="AD" clId="Web-{4CEB2863-2443-A6A8-F91C-C0DE819438A5}" dt="2021-12-21T21:18:15.025" v="69"/>
          <ac:graphicFrameMkLst>
            <pc:docMk/>
            <pc:sldMk cId="3456797575" sldId="2146846378"/>
            <ac:graphicFrameMk id="8" creationId="{0ADF6F00-E2C8-46DE-9218-2771F01FA3CB}"/>
          </ac:graphicFrameMkLst>
        </pc:graphicFrameChg>
      </pc:sldChg>
    </pc:docChg>
  </pc:docChgLst>
  <pc:docChgLst>
    <pc:chgData name="Fagone, Alessandra" userId="S::alessandra.fagone@pega.com::fdde3505-39fe-4cf5-ad63-ac4fe6ef1296" providerId="AD" clId="Web-{6E11596A-5D9F-AF9A-DC14-2696FF77C2EE}"/>
    <pc:docChg chg="modSld">
      <pc:chgData name="Fagone, Alessandra" userId="S::alessandra.fagone@pega.com::fdde3505-39fe-4cf5-ad63-ac4fe6ef1296" providerId="AD" clId="Web-{6E11596A-5D9F-AF9A-DC14-2696FF77C2EE}" dt="2022-01-07T17:25:05.193" v="207"/>
      <pc:docMkLst>
        <pc:docMk/>
      </pc:docMkLst>
      <pc:sldChg chg="modSp">
        <pc:chgData name="Fagone, Alessandra" userId="S::alessandra.fagone@pega.com::fdde3505-39fe-4cf5-ad63-ac4fe6ef1296" providerId="AD" clId="Web-{6E11596A-5D9F-AF9A-DC14-2696FF77C2EE}" dt="2022-01-07T17:25:05.193" v="207"/>
        <pc:sldMkLst>
          <pc:docMk/>
          <pc:sldMk cId="1502171510" sldId="2146846336"/>
        </pc:sldMkLst>
        <pc:graphicFrameChg chg="mod modGraphic">
          <ac:chgData name="Fagone, Alessandra" userId="S::alessandra.fagone@pega.com::fdde3505-39fe-4cf5-ad63-ac4fe6ef1296" providerId="AD" clId="Web-{6E11596A-5D9F-AF9A-DC14-2696FF77C2EE}" dt="2022-01-07T17:25:05.193" v="207"/>
          <ac:graphicFrameMkLst>
            <pc:docMk/>
            <pc:sldMk cId="1502171510" sldId="2146846336"/>
            <ac:graphicFrameMk id="6" creationId="{5EBDAE4C-6174-4BFF-B51B-3B0059A9B4FF}"/>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latin typeface="Calibri" charset="0"/>
              <a:ea typeface="Calibri" charset="0"/>
              <a:cs typeface="Calibri"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859B710-7F01-EB43-9BF8-28DEC423E8B1}" type="datetimeFigureOut">
              <a:rPr lang="en-US" smtClean="0">
                <a:latin typeface="Calibri" charset="0"/>
                <a:ea typeface="Calibri" charset="0"/>
                <a:cs typeface="Calibri" charset="0"/>
              </a:rPr>
              <a:t>2/3/2022</a:t>
            </a:fld>
            <a:endParaRPr lang="en-US">
              <a:latin typeface="Calibri" charset="0"/>
              <a:ea typeface="Calibri" charset="0"/>
              <a:cs typeface="Calibri"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latin typeface="Calibri" charset="0"/>
              <a:ea typeface="Calibri" charset="0"/>
              <a:cs typeface="Calibri"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1B3E720-6155-8246-876A-0957C4ECF6FF}" type="slidenum">
              <a:rPr lang="en-US" smtClean="0">
                <a:latin typeface="Calibri" charset="0"/>
                <a:ea typeface="Calibri" charset="0"/>
                <a:cs typeface="Calibri" charset="0"/>
              </a:rPr>
              <a:t>‹#›</a:t>
            </a:fld>
            <a:endParaRPr lang="en-US">
              <a:latin typeface="Calibri" charset="0"/>
              <a:ea typeface="Calibri" charset="0"/>
              <a:cs typeface="Calibri" charset="0"/>
            </a:endParaRPr>
          </a:p>
        </p:txBody>
      </p:sp>
    </p:spTree>
    <p:extLst>
      <p:ext uri="{BB962C8B-B14F-4D97-AF65-F5344CB8AC3E}">
        <p14:creationId xmlns:p14="http://schemas.microsoft.com/office/powerpoint/2010/main" val="3939691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mn-lt"/>
                <a:ea typeface="Calibri" charset="0"/>
                <a:cs typeface="Calibri"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mn-lt"/>
                <a:ea typeface="Calibri" charset="0"/>
                <a:cs typeface="Calibri" charset="0"/>
              </a:defRPr>
            </a:lvl1pPr>
          </a:lstStyle>
          <a:p>
            <a:fld id="{4B98D73F-55EB-4C56-BE5C-F8B23998FF48}" type="datetimeFigureOut">
              <a:rPr lang="en-US" smtClean="0"/>
              <a:pPr/>
              <a:t>2/3/2022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81000" y="4343400"/>
            <a:ext cx="6096000" cy="4114800"/>
          </a:xfrm>
          <a:prstGeom prst="rect">
            <a:avLst/>
          </a:prstGeom>
        </p:spPr>
        <p:txBody>
          <a:bodyPr vert="horz" lIns="0" tIns="0" rIns="0" bIns="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mn-lt"/>
                <a:ea typeface="Calibri" charset="0"/>
                <a:cs typeface="Calibri"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mn-lt"/>
                <a:ea typeface="Calibri" charset="0"/>
                <a:cs typeface="Calibri" charset="0"/>
              </a:defRPr>
            </a:lvl1pPr>
          </a:lstStyle>
          <a:p>
            <a:fld id="{723E5092-789D-46B2-ACFC-5823A47F3CD3}" type="slidenum">
              <a:rPr lang="en-US" smtClean="0"/>
              <a:pPr/>
              <a:t>‹#›</a:t>
            </a:fld>
            <a:endParaRPr lang="en-US"/>
          </a:p>
        </p:txBody>
      </p:sp>
    </p:spTree>
    <p:extLst>
      <p:ext uri="{BB962C8B-B14F-4D97-AF65-F5344CB8AC3E}">
        <p14:creationId xmlns:p14="http://schemas.microsoft.com/office/powerpoint/2010/main" val="2139493553"/>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buFont typeface="Calibri" panose="020F0502020204030204" pitchFamily="34" charset="0"/>
      <a:buChar char="•"/>
      <a:defRPr sz="1200" kern="1200">
        <a:solidFill>
          <a:schemeClr val="tx1"/>
        </a:solidFill>
        <a:latin typeface="+mn-lt"/>
        <a:ea typeface="Calibri" charset="0"/>
        <a:cs typeface="Calibri" charset="0"/>
      </a:defRPr>
    </a:lvl1pPr>
    <a:lvl2pPr marL="628650" indent="-171450" algn="l" defTabSz="914400" rtl="0" eaLnBrk="1" latinLnBrk="0" hangingPunct="1">
      <a:buFont typeface="Calibri" panose="020F0502020204030204" pitchFamily="34" charset="0"/>
      <a:buChar char="•"/>
      <a:defRPr sz="1200" kern="1200">
        <a:solidFill>
          <a:schemeClr val="tx1"/>
        </a:solidFill>
        <a:latin typeface="+mn-lt"/>
        <a:ea typeface="Calibri" charset="0"/>
        <a:cs typeface="Calibri" charset="0"/>
      </a:defRPr>
    </a:lvl2pPr>
    <a:lvl3pPr marL="1085850" indent="-171450" algn="l" defTabSz="914400" rtl="0" eaLnBrk="1" latinLnBrk="0" hangingPunct="1">
      <a:buFont typeface="Calibri" panose="020F0502020204030204" pitchFamily="34" charset="0"/>
      <a:buChar char="•"/>
      <a:defRPr sz="1200" kern="1200">
        <a:solidFill>
          <a:schemeClr val="tx1"/>
        </a:solidFill>
        <a:latin typeface="+mn-lt"/>
        <a:ea typeface="Calibri" charset="0"/>
        <a:cs typeface="Calibri" charset="0"/>
      </a:defRPr>
    </a:lvl3pPr>
    <a:lvl4pPr marL="1543050" indent="-171450" algn="l" defTabSz="914400" rtl="0" eaLnBrk="1" latinLnBrk="0" hangingPunct="1">
      <a:buFont typeface="Calibri" panose="020F0502020204030204" pitchFamily="34" charset="0"/>
      <a:buChar char="•"/>
      <a:defRPr sz="1200" kern="1200">
        <a:solidFill>
          <a:schemeClr val="tx1"/>
        </a:solidFill>
        <a:latin typeface="+mn-lt"/>
        <a:ea typeface="Calibri" charset="0"/>
        <a:cs typeface="Calibri" charset="0"/>
      </a:defRPr>
    </a:lvl4pPr>
    <a:lvl5pPr marL="2000250" indent="-171450" algn="l" defTabSz="914400" rtl="0" eaLnBrk="1" latinLnBrk="0" hangingPunct="1">
      <a:buFont typeface="Calibri" panose="020F0502020204030204" pitchFamily="34" charset="0"/>
      <a:buChar char="•"/>
      <a:defRPr sz="1200" kern="1200">
        <a:solidFill>
          <a:schemeClr val="tx1"/>
        </a:solidFill>
        <a:latin typeface="+mn-lt"/>
        <a:ea typeface="Calibri" charset="0"/>
        <a:cs typeface="Calibri" charset="0"/>
      </a:defRPr>
    </a:lvl5pPr>
    <a:lvl6pPr marL="2457450" indent="-171450" algn="l" defTabSz="914400" rtl="0" eaLnBrk="1" latinLnBrk="0" hangingPunct="1">
      <a:buFont typeface="Calibri" panose="020F0502020204030204" pitchFamily="34" charset="0"/>
      <a:buChar char="•"/>
      <a:defRPr sz="1200" kern="1200" baseline="0">
        <a:solidFill>
          <a:schemeClr val="tx1"/>
        </a:solidFill>
        <a:latin typeface="+mn-lt"/>
        <a:ea typeface="Calibri" charset="0"/>
        <a:cs typeface="Calibri" charset="0"/>
      </a:defRPr>
    </a:lvl6pPr>
    <a:lvl7pPr marL="2914650" indent="-171450" algn="l" defTabSz="914400" rtl="0" eaLnBrk="1" latinLnBrk="0" hangingPunct="1">
      <a:buFont typeface="Calibri" panose="020F0502020204030204" pitchFamily="34" charset="0"/>
      <a:buChar char="•"/>
      <a:defRPr sz="1200" kern="1200" baseline="0">
        <a:solidFill>
          <a:schemeClr val="tx1"/>
        </a:solidFill>
        <a:latin typeface="+mn-lt"/>
        <a:ea typeface="Calibri" charset="0"/>
        <a:cs typeface="Calibri" charset="0"/>
      </a:defRPr>
    </a:lvl7pPr>
    <a:lvl8pPr marL="3371850" indent="-171450" algn="l" defTabSz="914400" rtl="0" eaLnBrk="1" latinLnBrk="0" hangingPunct="1">
      <a:buFont typeface="Calibri" panose="020F0502020204030204" pitchFamily="34" charset="0"/>
      <a:buChar char="•"/>
      <a:defRPr sz="1200" kern="1200" baseline="0">
        <a:solidFill>
          <a:schemeClr val="tx1"/>
        </a:solidFill>
        <a:latin typeface="+mn-lt"/>
        <a:ea typeface="Calibri" charset="0"/>
        <a:cs typeface="Calibri" charset="0"/>
      </a:defRPr>
    </a:lvl8pPr>
    <a:lvl9pPr marL="3829050" indent="-171450" algn="l" defTabSz="914400" rtl="0" eaLnBrk="1" latinLnBrk="0" hangingPunct="1">
      <a:buFont typeface="Calibri" panose="020F0502020204030204" pitchFamily="34" charset="0"/>
      <a:buChar char="•"/>
      <a:defRPr sz="1200" kern="1200" baseline="0">
        <a:solidFill>
          <a:schemeClr val="tx1"/>
        </a:solidFill>
        <a:latin typeface="+mn-lt"/>
        <a:ea typeface="Calibri" charset="0"/>
        <a:cs typeface="Calibri" charset="0"/>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pega.box.com/s/sdirmu5uz3cil10od6f4t9h7gtoe7xak"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www.pega.com/future-of-work-webinar"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pega.box.com/s/a9k5xka2tijhy1e145m29u0p98s1260p"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pega.box.com/s/uol8o6lhqavk9fwwthfsvqcxna9hgw2f" TargetMode="External"/><Relationship Id="rId7" Type="http://schemas.openxmlformats.org/officeDocument/2006/relationships/hyperlink" Target="https://www.pega.com/digital-support-services" TargetMode="External"/><Relationship Id="rId2" Type="http://schemas.openxmlformats.org/officeDocument/2006/relationships/slide" Target="../slides/slide28.xml"/><Relationship Id="rId1" Type="http://schemas.openxmlformats.org/officeDocument/2006/relationships/notesMaster" Target="../notesMasters/notesMaster1.xml"/><Relationship Id="rId6" Type="http://schemas.openxmlformats.org/officeDocument/2006/relationships/hyperlink" Target="https://www.pega.com/telecom-enterprise-architecture" TargetMode="External"/><Relationship Id="rId5" Type="http://schemas.openxmlformats.org/officeDocument/2006/relationships/hyperlink" Target="https://www.pega.com/telecom-customer-service" TargetMode="External"/><Relationship Id="rId4" Type="http://schemas.openxmlformats.org/officeDocument/2006/relationships/hyperlink" Target="https://www.pega.com/insurance-customer-service"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a:p>
        </p:txBody>
      </p:sp>
      <p:sp>
        <p:nvSpPr>
          <p:cNvPr id="4" name="Slide Number Placeholder 3"/>
          <p:cNvSpPr>
            <a:spLocks noGrp="1"/>
          </p:cNvSpPr>
          <p:nvPr>
            <p:ph type="sldNum" sz="quarter" idx="5"/>
          </p:nvPr>
        </p:nvSpPr>
        <p:spPr/>
        <p:txBody>
          <a:bodyPr/>
          <a:lstStyle/>
          <a:p>
            <a:fld id="{723E5092-789D-46B2-ACFC-5823A47F3CD3}" type="slidenum">
              <a:rPr lang="en-US" smtClean="0"/>
              <a:pPr/>
              <a:t>2</a:t>
            </a:fld>
            <a:endParaRPr lang="en-US"/>
          </a:p>
        </p:txBody>
      </p:sp>
    </p:spTree>
    <p:extLst>
      <p:ext uri="{BB962C8B-B14F-4D97-AF65-F5344CB8AC3E}">
        <p14:creationId xmlns:p14="http://schemas.microsoft.com/office/powerpoint/2010/main" val="28814096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a:t>Who fills this out: </a:t>
            </a:r>
            <a:r>
              <a:rPr lang="en-GB" sz="1200"/>
              <a:t>IML , sourced from Solution Overview and Buyer Personas on SalesHub</a:t>
            </a:r>
          </a:p>
          <a:p>
            <a:r>
              <a:rPr lang="en-GB" sz="1200" b="1"/>
              <a:t>Data Use: </a:t>
            </a:r>
            <a:r>
              <a:rPr lang="en-GB" sz="1200"/>
              <a:t>Messaging and Creative leverage it heavily to drive “the taxonomy” on assets in both workstreams </a:t>
            </a:r>
          </a:p>
          <a:p>
            <a:pPr marL="0" indent="0">
              <a:buNone/>
            </a:pPr>
            <a:endParaRPr lang="en-US"/>
          </a:p>
        </p:txBody>
      </p:sp>
      <p:sp>
        <p:nvSpPr>
          <p:cNvPr id="4" name="Slide Number Placeholder 3"/>
          <p:cNvSpPr>
            <a:spLocks noGrp="1"/>
          </p:cNvSpPr>
          <p:nvPr>
            <p:ph type="sldNum" sz="quarter" idx="5"/>
          </p:nvPr>
        </p:nvSpPr>
        <p:spPr/>
        <p:txBody>
          <a:bodyPr/>
          <a:lstStyle/>
          <a:p>
            <a:fld id="{723E5092-789D-46B2-ACFC-5823A47F3CD3}" type="slidenum">
              <a:rPr lang="en-US" smtClean="0"/>
              <a:pPr/>
              <a:t>16</a:t>
            </a:fld>
            <a:endParaRPr lang="en-US"/>
          </a:p>
        </p:txBody>
      </p:sp>
    </p:spTree>
    <p:extLst>
      <p:ext uri="{BB962C8B-B14F-4D97-AF65-F5344CB8AC3E}">
        <p14:creationId xmlns:p14="http://schemas.microsoft.com/office/powerpoint/2010/main" val="2599646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GB" sz="1200" b="1"/>
              <a:t>Who fills this out?</a:t>
            </a:r>
          </a:p>
          <a:p>
            <a:pPr marL="628650" marR="0" lvl="1"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GB" sz="1200" b="0"/>
              <a:t>DG Manager to do single-minded message</a:t>
            </a:r>
          </a:p>
          <a:p>
            <a:pPr marL="628650" marR="0" lvl="1"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GB" sz="1200" b="0"/>
              <a:t>Kris to do Reasons to Believe</a:t>
            </a:r>
          </a:p>
          <a:p>
            <a:r>
              <a:rPr lang="en-GB" sz="1200" b="1"/>
              <a:t>How is this information used? </a:t>
            </a:r>
          </a:p>
          <a:p>
            <a:pPr lvl="1"/>
            <a:r>
              <a:rPr lang="en-GB" sz="1200" b="0"/>
              <a:t>Kris B leverages this as a </a:t>
            </a:r>
            <a:r>
              <a:rPr lang="en-GB" sz="1200"/>
              <a:t>key part of foundation for Messaging dev’ process, which in turns supports copy dev by Creative Team on “the words” on Marketing assets</a:t>
            </a:r>
          </a:p>
        </p:txBody>
      </p:sp>
      <p:sp>
        <p:nvSpPr>
          <p:cNvPr id="4" name="Slide Number Placeholder 3"/>
          <p:cNvSpPr>
            <a:spLocks noGrp="1"/>
          </p:cNvSpPr>
          <p:nvPr>
            <p:ph type="sldNum" sz="quarter" idx="5"/>
          </p:nvPr>
        </p:nvSpPr>
        <p:spPr/>
        <p:txBody>
          <a:bodyPr/>
          <a:lstStyle/>
          <a:p>
            <a:fld id="{723E5092-789D-46B2-ACFC-5823A47F3CD3}" type="slidenum">
              <a:rPr lang="en-US" smtClean="0"/>
              <a:pPr/>
              <a:t>18</a:t>
            </a:fld>
            <a:endParaRPr lang="en-US"/>
          </a:p>
        </p:txBody>
      </p:sp>
    </p:spTree>
    <p:extLst>
      <p:ext uri="{BB962C8B-B14F-4D97-AF65-F5344CB8AC3E}">
        <p14:creationId xmlns:p14="http://schemas.microsoft.com/office/powerpoint/2010/main" val="22229951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sz="1200" b="1"/>
              <a:t>Who fills this out?</a:t>
            </a:r>
            <a:r>
              <a:rPr lang="en-GB" b="1"/>
              <a:t> </a:t>
            </a:r>
            <a:r>
              <a:rPr lang="en-GB" sz="1200"/>
              <a:t> IML</a:t>
            </a:r>
            <a:r>
              <a:rPr lang="en-GB"/>
              <a:t> </a:t>
            </a:r>
            <a:endParaRPr lang="en-GB" sz="1200"/>
          </a:p>
          <a:p>
            <a:r>
              <a:rPr lang="en-GB" sz="1200" b="1"/>
              <a:t>How is this information used? </a:t>
            </a:r>
            <a:r>
              <a:rPr lang="en-GB" sz="1200"/>
              <a:t> Influence Messaging and Creative Team’s efforts on copy for marketing assets </a:t>
            </a:r>
          </a:p>
          <a:p>
            <a:endParaRPr lang="en-US"/>
          </a:p>
        </p:txBody>
      </p:sp>
      <p:sp>
        <p:nvSpPr>
          <p:cNvPr id="4" name="Slide Number Placeholder 3"/>
          <p:cNvSpPr>
            <a:spLocks noGrp="1"/>
          </p:cNvSpPr>
          <p:nvPr>
            <p:ph type="sldNum" sz="quarter" idx="5"/>
          </p:nvPr>
        </p:nvSpPr>
        <p:spPr/>
        <p:txBody>
          <a:bodyPr/>
          <a:lstStyle/>
          <a:p>
            <a:fld id="{723E5092-789D-46B2-ACFC-5823A47F3CD3}" type="slidenum">
              <a:rPr lang="en-US" smtClean="0"/>
              <a:pPr/>
              <a:t>19</a:t>
            </a:fld>
            <a:endParaRPr lang="en-US"/>
          </a:p>
        </p:txBody>
      </p:sp>
    </p:spTree>
    <p:extLst>
      <p:ext uri="{BB962C8B-B14F-4D97-AF65-F5344CB8AC3E}">
        <p14:creationId xmlns:p14="http://schemas.microsoft.com/office/powerpoint/2010/main" val="26825044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GB" sz="1200" b="1"/>
              <a:t>Who fills this out? </a:t>
            </a:r>
            <a:r>
              <a:rPr lang="en-GB" sz="1200"/>
              <a:t> </a:t>
            </a:r>
          </a:p>
          <a:p>
            <a:pPr marL="628650" marR="0" lvl="1"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GB" sz="1200"/>
              <a:t>Demand Gen manager to pull existing data and populate as best they can</a:t>
            </a:r>
          </a:p>
          <a:p>
            <a:pPr marL="628650" marR="0" lvl="1"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GB" sz="1200"/>
              <a:t>IML and Product Marketer to review and add as they can</a:t>
            </a:r>
          </a:p>
          <a:p>
            <a:r>
              <a:rPr lang="en-GB" sz="1200" b="1"/>
              <a:t>How is this information used? </a:t>
            </a:r>
            <a:r>
              <a:rPr lang="en-GB" sz="1200"/>
              <a:t> </a:t>
            </a:r>
          </a:p>
          <a:p>
            <a:pPr lvl="1"/>
            <a:r>
              <a:rPr lang="en-GB" sz="1200"/>
              <a:t>Influences Messaging and eventually marketing asset copy</a:t>
            </a:r>
          </a:p>
          <a:p>
            <a:pPr lvl="1"/>
            <a:r>
              <a:rPr lang="en-GB" sz="1200"/>
              <a:t>Influences Key Competitors item in Sales Activation Kit</a:t>
            </a:r>
          </a:p>
          <a:p>
            <a:endParaRPr lang="en-US"/>
          </a:p>
        </p:txBody>
      </p:sp>
      <p:sp>
        <p:nvSpPr>
          <p:cNvPr id="4" name="Slide Number Placeholder 3"/>
          <p:cNvSpPr>
            <a:spLocks noGrp="1"/>
          </p:cNvSpPr>
          <p:nvPr>
            <p:ph type="sldNum" sz="quarter" idx="5"/>
          </p:nvPr>
        </p:nvSpPr>
        <p:spPr/>
        <p:txBody>
          <a:bodyPr/>
          <a:lstStyle/>
          <a:p>
            <a:fld id="{723E5092-789D-46B2-ACFC-5823A47F3CD3}" type="slidenum">
              <a:rPr lang="en-US" smtClean="0"/>
              <a:pPr/>
              <a:t>20</a:t>
            </a:fld>
            <a:endParaRPr lang="en-US"/>
          </a:p>
        </p:txBody>
      </p:sp>
    </p:spTree>
    <p:extLst>
      <p:ext uri="{BB962C8B-B14F-4D97-AF65-F5344CB8AC3E}">
        <p14:creationId xmlns:p14="http://schemas.microsoft.com/office/powerpoint/2010/main" val="3552396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GB" sz="1200" b="1"/>
              <a:t>Who fills this out? </a:t>
            </a:r>
          </a:p>
          <a:p>
            <a:pPr lvl="1">
              <a:defRPr/>
            </a:pPr>
            <a:r>
              <a:rPr lang="en-GB"/>
              <a:t>Column 1: IML</a:t>
            </a:r>
            <a:endParaRPr lang="en-GB" sz="1200" b="0"/>
          </a:p>
          <a:p>
            <a:pPr lvl="1">
              <a:defRPr/>
            </a:pPr>
            <a:r>
              <a:rPr lang="en-GB"/>
              <a:t>Column 3: SEO</a:t>
            </a:r>
            <a:r>
              <a:rPr lang="en-GB" sz="1200" b="0"/>
              <a:t> team</a:t>
            </a:r>
          </a:p>
          <a:p>
            <a:r>
              <a:rPr lang="en-GB" sz="1200" b="1"/>
              <a:t>How is this information used?</a:t>
            </a:r>
            <a:r>
              <a:rPr lang="en-GB" b="1"/>
              <a:t> </a:t>
            </a:r>
          </a:p>
          <a:p>
            <a:pPr lvl="1"/>
            <a:r>
              <a:rPr lang="en-GB"/>
              <a:t>Influences SEO</a:t>
            </a:r>
          </a:p>
          <a:p>
            <a:pPr lvl="1"/>
            <a:r>
              <a:rPr lang="en-GB"/>
              <a:t>Influences Paid</a:t>
            </a:r>
            <a:r>
              <a:rPr lang="en-GB" sz="1200"/>
              <a:t> Media team</a:t>
            </a:r>
            <a:endParaRPr lang="en-GB"/>
          </a:p>
          <a:p>
            <a:pPr marL="0" indent="0">
              <a:buNone/>
            </a:pPr>
            <a:endParaRPr lang="en-US"/>
          </a:p>
          <a:p>
            <a:pPr marL="0" marR="0" lvl="0" indent="0" algn="l" defTabSz="914400" rtl="0" eaLnBrk="1" fontAlgn="auto" latinLnBrk="0" hangingPunct="1">
              <a:lnSpc>
                <a:spcPct val="100000"/>
              </a:lnSpc>
              <a:spcBef>
                <a:spcPts val="0"/>
              </a:spcBef>
              <a:spcAft>
                <a:spcPts val="0"/>
              </a:spcAft>
              <a:buClrTx/>
              <a:buSzTx/>
              <a:buFont typeface="Calibri" panose="020F0502020204030204" pitchFamily="34" charset="0"/>
              <a:buNone/>
              <a:tabLst/>
              <a:defRPr/>
            </a:pPr>
            <a:r>
              <a:rPr lang="en-GB" sz="1200" b="1"/>
              <a:t>Channel Lead(s): </a:t>
            </a:r>
            <a:r>
              <a:rPr lang="en-GB" sz="1200" b="0"/>
              <a:t>Mike Nelson, Mike.Nelson@pega.com (SEO)</a:t>
            </a:r>
            <a:endParaRPr lang="en-US"/>
          </a:p>
        </p:txBody>
      </p:sp>
      <p:sp>
        <p:nvSpPr>
          <p:cNvPr id="4" name="Slide Number Placeholder 3"/>
          <p:cNvSpPr>
            <a:spLocks noGrp="1"/>
          </p:cNvSpPr>
          <p:nvPr>
            <p:ph type="sldNum" sz="quarter" idx="5"/>
          </p:nvPr>
        </p:nvSpPr>
        <p:spPr/>
        <p:txBody>
          <a:bodyPr/>
          <a:lstStyle/>
          <a:p>
            <a:fld id="{723E5092-789D-46B2-ACFC-5823A47F3CD3}" type="slidenum">
              <a:rPr lang="en-US" smtClean="0"/>
              <a:pPr/>
              <a:t>21</a:t>
            </a:fld>
            <a:endParaRPr lang="en-US"/>
          </a:p>
        </p:txBody>
      </p:sp>
    </p:spTree>
    <p:extLst>
      <p:ext uri="{BB962C8B-B14F-4D97-AF65-F5344CB8AC3E}">
        <p14:creationId xmlns:p14="http://schemas.microsoft.com/office/powerpoint/2010/main" val="6395942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sz="1200" b="1"/>
              <a:t>Who fills this out?</a:t>
            </a:r>
            <a:r>
              <a:rPr lang="en-GB" b="1"/>
              <a:t> </a:t>
            </a:r>
            <a:r>
              <a:rPr lang="en-GB"/>
              <a:t> IML</a:t>
            </a:r>
            <a:endParaRPr lang="en-GB" sz="1200"/>
          </a:p>
          <a:p>
            <a:r>
              <a:rPr lang="en-GB" sz="1200" b="1"/>
              <a:t>How is this information used? </a:t>
            </a:r>
            <a:r>
              <a:rPr lang="en-GB" sz="1200"/>
              <a:t> Informs Messaging and brief/marketing assets</a:t>
            </a:r>
          </a:p>
          <a:p>
            <a:endParaRPr lang="en-US"/>
          </a:p>
        </p:txBody>
      </p:sp>
      <p:sp>
        <p:nvSpPr>
          <p:cNvPr id="4" name="Slide Number Placeholder 3"/>
          <p:cNvSpPr>
            <a:spLocks noGrp="1"/>
          </p:cNvSpPr>
          <p:nvPr>
            <p:ph type="sldNum" sz="quarter" idx="5"/>
          </p:nvPr>
        </p:nvSpPr>
        <p:spPr/>
        <p:txBody>
          <a:bodyPr/>
          <a:lstStyle/>
          <a:p>
            <a:fld id="{723E5092-789D-46B2-ACFC-5823A47F3CD3}" type="slidenum">
              <a:rPr lang="en-US" smtClean="0"/>
              <a:pPr/>
              <a:t>22</a:t>
            </a:fld>
            <a:endParaRPr lang="en-US"/>
          </a:p>
        </p:txBody>
      </p:sp>
    </p:spTree>
    <p:extLst>
      <p:ext uri="{BB962C8B-B14F-4D97-AF65-F5344CB8AC3E}">
        <p14:creationId xmlns:p14="http://schemas.microsoft.com/office/powerpoint/2010/main" val="18659638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sz="1200" b="1"/>
              <a:t>Who fills this out?</a:t>
            </a:r>
            <a:r>
              <a:rPr lang="en-GB" b="1"/>
              <a:t> </a:t>
            </a:r>
            <a:r>
              <a:rPr lang="en-GB"/>
              <a:t> IML</a:t>
            </a:r>
            <a:endParaRPr lang="en-GB" sz="1200"/>
          </a:p>
          <a:p>
            <a:r>
              <a:rPr lang="en-GB" sz="1200" b="1"/>
              <a:t>How is this information used? </a:t>
            </a:r>
            <a:r>
              <a:rPr lang="en-GB" sz="1200"/>
              <a:t> Informs Messaging and brief/marketing assets</a:t>
            </a:r>
          </a:p>
          <a:p>
            <a:endParaRPr lang="en-US"/>
          </a:p>
        </p:txBody>
      </p:sp>
      <p:sp>
        <p:nvSpPr>
          <p:cNvPr id="4" name="Slide Number Placeholder 3"/>
          <p:cNvSpPr>
            <a:spLocks noGrp="1"/>
          </p:cNvSpPr>
          <p:nvPr>
            <p:ph type="sldNum" sz="quarter" idx="5"/>
          </p:nvPr>
        </p:nvSpPr>
        <p:spPr/>
        <p:txBody>
          <a:bodyPr/>
          <a:lstStyle/>
          <a:p>
            <a:fld id="{723E5092-789D-46B2-ACFC-5823A47F3CD3}" type="slidenum">
              <a:rPr lang="en-US" smtClean="0"/>
              <a:pPr/>
              <a:t>23</a:t>
            </a:fld>
            <a:endParaRPr lang="en-US"/>
          </a:p>
        </p:txBody>
      </p:sp>
    </p:spTree>
    <p:extLst>
      <p:ext uri="{BB962C8B-B14F-4D97-AF65-F5344CB8AC3E}">
        <p14:creationId xmlns:p14="http://schemas.microsoft.com/office/powerpoint/2010/main" val="36348281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sz="1200" b="1"/>
              <a:t>Who fills this out?</a:t>
            </a:r>
            <a:r>
              <a:rPr lang="en-GB" b="1"/>
              <a:t> </a:t>
            </a:r>
            <a:r>
              <a:rPr lang="en-GB" sz="1200"/>
              <a:t> DG </a:t>
            </a:r>
            <a:r>
              <a:rPr lang="en-GB"/>
              <a:t>Manager</a:t>
            </a:r>
            <a:endParaRPr lang="en-GB" sz="1200"/>
          </a:p>
          <a:p>
            <a:pPr marL="171450" marR="0" lvl="0"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GB" sz="1200" b="1"/>
              <a:t>How is this information used? </a:t>
            </a:r>
            <a:r>
              <a:rPr lang="en-GB" sz="1200"/>
              <a:t>Helps align IMLs and DG Managers around what content should be promoted to this audience. </a:t>
            </a:r>
          </a:p>
          <a:p>
            <a:endParaRPr lang="en-US"/>
          </a:p>
          <a:p>
            <a:pPr marL="0" indent="0">
              <a:buNone/>
            </a:pPr>
            <a:endParaRPr lang="en-US"/>
          </a:p>
        </p:txBody>
      </p:sp>
      <p:sp>
        <p:nvSpPr>
          <p:cNvPr id="4" name="Slide Number Placeholder 3"/>
          <p:cNvSpPr>
            <a:spLocks noGrp="1"/>
          </p:cNvSpPr>
          <p:nvPr>
            <p:ph type="sldNum" sz="quarter" idx="5"/>
          </p:nvPr>
        </p:nvSpPr>
        <p:spPr/>
        <p:txBody>
          <a:bodyPr/>
          <a:lstStyle/>
          <a:p>
            <a:fld id="{723E5092-789D-46B2-ACFC-5823A47F3CD3}" type="slidenum">
              <a:rPr lang="en-US" smtClean="0"/>
              <a:pPr/>
              <a:t>25</a:t>
            </a:fld>
            <a:endParaRPr lang="en-US"/>
          </a:p>
        </p:txBody>
      </p:sp>
    </p:spTree>
    <p:extLst>
      <p:ext uri="{BB962C8B-B14F-4D97-AF65-F5344CB8AC3E}">
        <p14:creationId xmlns:p14="http://schemas.microsoft.com/office/powerpoint/2010/main" val="21747905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GB" sz="1200" b="1"/>
              <a:t>Who fills this out? </a:t>
            </a:r>
          </a:p>
          <a:p>
            <a:pPr marL="628650" marR="0" lvl="1"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GB" sz="1200"/>
              <a:t>DG Manager. Note – they fill out Asset Name/Link cells, based on the audit the Content Team does for them on recurring basis. They fill out Performance and Timeframe via on-hand Content Consumption and Engagement reports Tableau. </a:t>
            </a:r>
          </a:p>
          <a:p>
            <a:r>
              <a:rPr lang="en-GB" sz="1200" b="1"/>
              <a:t>How is this information used? </a:t>
            </a:r>
            <a:r>
              <a:rPr lang="en-GB" sz="1200"/>
              <a:t> </a:t>
            </a:r>
          </a:p>
          <a:p>
            <a:pPr lvl="1"/>
            <a:r>
              <a:rPr lang="en-GB" sz="1200"/>
              <a:t>Helps align IMLs and DG Managers around what content should be promoted to this audience. </a:t>
            </a:r>
          </a:p>
          <a:p>
            <a:pPr lvl="1"/>
            <a:r>
              <a:rPr lang="en-GB" sz="1200"/>
              <a:t>Shows DG Managers where we may not have much on hand content to leverage. </a:t>
            </a:r>
          </a:p>
          <a:p>
            <a:pPr lvl="1"/>
            <a:r>
              <a:rPr lang="en-GB" sz="1200"/>
              <a:t>Informs Creative Brief regarding what content to promote in paid media and what 1 asset to gate on landing page.</a:t>
            </a:r>
          </a:p>
          <a:p>
            <a:pPr lvl="1"/>
            <a:endParaRPr lang="en-GB" sz="1200" b="1" u="sng"/>
          </a:p>
          <a:p>
            <a:pPr marL="457200" lvl="1" indent="0">
              <a:buNone/>
            </a:pPr>
            <a:r>
              <a:rPr lang="en-GB" b="1" u="sng"/>
              <a:t>Guidance on Asset Selection</a:t>
            </a:r>
          </a:p>
          <a:p>
            <a:pPr marL="457200" lvl="1" indent="0">
              <a:buNone/>
            </a:pPr>
            <a:endParaRPr lang="en-GB" sz="1200"/>
          </a:p>
          <a:p>
            <a:pPr fontAlgn="base"/>
            <a:r>
              <a:rPr lang="en-US" b="1"/>
              <a:t>How to select assets: </a:t>
            </a:r>
            <a:r>
              <a:rPr lang="en-US"/>
              <a:t> </a:t>
            </a:r>
          </a:p>
          <a:p>
            <a:pPr lvl="1" fontAlgn="base"/>
            <a:r>
              <a:rPr lang="en-US" b="1"/>
              <a:t>Email: Focus on</a:t>
            </a:r>
            <a:r>
              <a:rPr lang="en-US"/>
              <a:t> gated and ungated assets</a:t>
            </a:r>
          </a:p>
          <a:p>
            <a:pPr lvl="1" fontAlgn="base"/>
            <a:r>
              <a:rPr lang="en-US" b="1"/>
              <a:t>Paid Media, Third-Party, and Landing Page: Focus on</a:t>
            </a:r>
            <a:r>
              <a:rPr lang="en-US"/>
              <a:t> gated assets</a:t>
            </a:r>
            <a:endParaRPr lang="en-US" b="1"/>
          </a:p>
          <a:p>
            <a:pPr lvl="1" fontAlgn="base"/>
            <a:r>
              <a:rPr lang="en-US" b="1"/>
              <a:t>Industry wrappers for horizontal content</a:t>
            </a:r>
            <a:r>
              <a:rPr lang="en-US"/>
              <a:t> - If there is no Industry specific content available, you may select a horizontal asset that aligns with program messaging, and we can apply an industry wrapper –</a:t>
            </a:r>
            <a:r>
              <a:rPr lang="en-US" u="sng">
                <a:hlinkClick r:id="rId3"/>
              </a:rPr>
              <a:t>Example</a:t>
            </a:r>
            <a:r>
              <a:rPr lang="en-US"/>
              <a:t> </a:t>
            </a:r>
          </a:p>
          <a:p>
            <a:endParaRPr lang="en-US"/>
          </a:p>
          <a:p>
            <a:r>
              <a:rPr lang="en-US" b="1"/>
              <a:t>You may gate un-gated content if: </a:t>
            </a:r>
            <a:r>
              <a:rPr lang="en-US"/>
              <a:t> </a:t>
            </a:r>
          </a:p>
          <a:p>
            <a:pPr lvl="1"/>
            <a:r>
              <a:rPr lang="en-US"/>
              <a:t>The content is primarily based on proprietary data that cannot be acquired in any other way. </a:t>
            </a:r>
          </a:p>
          <a:p>
            <a:pPr lvl="1"/>
            <a:r>
              <a:rPr lang="en-US"/>
              <a:t>The content is highly valuable  </a:t>
            </a:r>
          </a:p>
          <a:p>
            <a:pPr lvl="1"/>
            <a:r>
              <a:rPr lang="en-US"/>
              <a:t>Long form videos – we can create a short video teaser that will unlock the full video - </a:t>
            </a:r>
            <a:r>
              <a:rPr lang="en-US" u="sng">
                <a:hlinkClick r:id="rId4"/>
              </a:rPr>
              <a:t>Example</a:t>
            </a:r>
            <a:r>
              <a:rPr lang="en-US"/>
              <a:t>  </a:t>
            </a:r>
          </a:p>
          <a:p>
            <a:pPr lvl="1"/>
            <a:r>
              <a:rPr lang="en-US"/>
              <a:t>The content is a “deep dive” into an area of </a:t>
            </a:r>
            <a:r>
              <a:rPr lang="en-US" err="1"/>
              <a:t>Pega’s</a:t>
            </a:r>
            <a:r>
              <a:rPr lang="en-US"/>
              <a:t> expertise filled with verified and actionable information </a:t>
            </a:r>
          </a:p>
          <a:p>
            <a:endParaRPr lang="en-US"/>
          </a:p>
        </p:txBody>
      </p:sp>
      <p:sp>
        <p:nvSpPr>
          <p:cNvPr id="4" name="Slide Number Placeholder 3"/>
          <p:cNvSpPr>
            <a:spLocks noGrp="1"/>
          </p:cNvSpPr>
          <p:nvPr>
            <p:ph type="sldNum" sz="quarter" idx="5"/>
          </p:nvPr>
        </p:nvSpPr>
        <p:spPr/>
        <p:txBody>
          <a:bodyPr/>
          <a:lstStyle/>
          <a:p>
            <a:fld id="{723E5092-789D-46B2-ACFC-5823A47F3CD3}" type="slidenum">
              <a:rPr lang="en-US" smtClean="0"/>
              <a:pPr/>
              <a:t>26</a:t>
            </a:fld>
            <a:endParaRPr lang="en-US"/>
          </a:p>
        </p:txBody>
      </p:sp>
    </p:spTree>
    <p:extLst>
      <p:ext uri="{BB962C8B-B14F-4D97-AF65-F5344CB8AC3E}">
        <p14:creationId xmlns:p14="http://schemas.microsoft.com/office/powerpoint/2010/main" val="27397012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sz="1200" b="1"/>
              <a:t>Who fills this out?</a:t>
            </a:r>
            <a:r>
              <a:rPr lang="en-GB" b="1"/>
              <a:t> </a:t>
            </a:r>
            <a:r>
              <a:rPr lang="en-GB" sz="1200"/>
              <a:t> DG </a:t>
            </a:r>
            <a:r>
              <a:rPr lang="en-GB"/>
              <a:t>Manager</a:t>
            </a:r>
            <a:endParaRPr lang="en-GB" sz="1200"/>
          </a:p>
          <a:p>
            <a:r>
              <a:rPr lang="en-GB" sz="1200" b="1"/>
              <a:t>How is this information used? </a:t>
            </a:r>
            <a:r>
              <a:rPr lang="en-GB" sz="1200"/>
              <a:t> To inform Paid Media team on vendors to request proposals</a:t>
            </a:r>
          </a:p>
          <a:p>
            <a:pPr marL="171450" marR="0" lvl="0"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GB" sz="1200" b="1"/>
              <a:t>Channel Lead(s): </a:t>
            </a:r>
            <a:r>
              <a:rPr lang="en-GB" sz="1200" b="0"/>
              <a:t>Dale Yarborough </a:t>
            </a:r>
            <a:endParaRPr lang="en-US"/>
          </a:p>
          <a:p>
            <a:pPr marL="0" indent="0">
              <a:buNone/>
            </a:pPr>
            <a:endParaRPr lang="en-GB" sz="1200" b="1"/>
          </a:p>
          <a:p>
            <a:pPr marL="0" indent="0">
              <a:buNone/>
            </a:pPr>
            <a:r>
              <a:rPr lang="en-GB" sz="1200" b="1"/>
              <a:t>UTM Builder: </a:t>
            </a:r>
            <a:r>
              <a:rPr lang="en-US" sz="1200" u="sng" kern="1200">
                <a:solidFill>
                  <a:schemeClr val="tx1"/>
                </a:solidFill>
                <a:effectLst/>
                <a:latin typeface="+mn-lt"/>
                <a:ea typeface="Calibri" charset="0"/>
                <a:cs typeface="Calibri" charset="0"/>
                <a:hlinkClick r:id="rId3"/>
              </a:rPr>
              <a:t>https://pega.box.com/s/a9k5xka2tijhy1e145m29u0p98s1260p</a:t>
            </a:r>
            <a:endParaRPr lang="en-US"/>
          </a:p>
        </p:txBody>
      </p:sp>
      <p:sp>
        <p:nvSpPr>
          <p:cNvPr id="4" name="Slide Number Placeholder 3"/>
          <p:cNvSpPr>
            <a:spLocks noGrp="1"/>
          </p:cNvSpPr>
          <p:nvPr>
            <p:ph type="sldNum" sz="quarter" idx="5"/>
          </p:nvPr>
        </p:nvSpPr>
        <p:spPr/>
        <p:txBody>
          <a:bodyPr/>
          <a:lstStyle/>
          <a:p>
            <a:fld id="{723E5092-789D-46B2-ACFC-5823A47F3CD3}" type="slidenum">
              <a:rPr lang="en-US" smtClean="0"/>
              <a:pPr/>
              <a:t>27</a:t>
            </a:fld>
            <a:endParaRPr lang="en-US"/>
          </a:p>
        </p:txBody>
      </p:sp>
    </p:spTree>
    <p:extLst>
      <p:ext uri="{BB962C8B-B14F-4D97-AF65-F5344CB8AC3E}">
        <p14:creationId xmlns:p14="http://schemas.microsoft.com/office/powerpoint/2010/main" val="1295788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a:t>Who fills this out? </a:t>
            </a:r>
            <a:r>
              <a:rPr lang="en-GB" sz="1200"/>
              <a:t>DG Manager</a:t>
            </a:r>
          </a:p>
          <a:p>
            <a:r>
              <a:rPr lang="en-GB" sz="1200" b="1"/>
              <a:t>How is this information used? </a:t>
            </a:r>
            <a:r>
              <a:rPr lang="en-GB" sz="1200"/>
              <a:t> Log information for the campaign, </a:t>
            </a:r>
            <a:r>
              <a:rPr lang="en-GB" sz="1200" b="1"/>
              <a:t>milestones</a:t>
            </a:r>
            <a:r>
              <a:rPr lang="en-GB" sz="1200"/>
              <a:t>, team members and approvers</a:t>
            </a:r>
          </a:p>
          <a:p>
            <a:pPr marL="0" indent="0">
              <a:buNone/>
            </a:pPr>
            <a:endParaRPr lang="en-US"/>
          </a:p>
        </p:txBody>
      </p:sp>
      <p:sp>
        <p:nvSpPr>
          <p:cNvPr id="4" name="Slide Number Placeholder 3"/>
          <p:cNvSpPr>
            <a:spLocks noGrp="1"/>
          </p:cNvSpPr>
          <p:nvPr>
            <p:ph type="sldNum" sz="quarter" idx="5"/>
          </p:nvPr>
        </p:nvSpPr>
        <p:spPr/>
        <p:txBody>
          <a:bodyPr/>
          <a:lstStyle/>
          <a:p>
            <a:fld id="{723E5092-789D-46B2-ACFC-5823A47F3CD3}" type="slidenum">
              <a:rPr lang="en-US" smtClean="0"/>
              <a:pPr/>
              <a:t>4</a:t>
            </a:fld>
            <a:endParaRPr lang="en-US"/>
          </a:p>
        </p:txBody>
      </p:sp>
    </p:spTree>
    <p:extLst>
      <p:ext uri="{BB962C8B-B14F-4D97-AF65-F5344CB8AC3E}">
        <p14:creationId xmlns:p14="http://schemas.microsoft.com/office/powerpoint/2010/main" val="2526240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sz="1200" b="1"/>
              <a:t>Who fills this out?</a:t>
            </a:r>
            <a:r>
              <a:rPr lang="en-GB" b="1"/>
              <a:t> </a:t>
            </a:r>
            <a:r>
              <a:rPr lang="en-GB" sz="1200"/>
              <a:t> DG </a:t>
            </a:r>
            <a:r>
              <a:rPr lang="en-GB"/>
              <a:t>Manager</a:t>
            </a:r>
            <a:endParaRPr lang="en-GB" sz="1200"/>
          </a:p>
          <a:p>
            <a:r>
              <a:rPr lang="en-GB" sz="1200" b="1"/>
              <a:t>How is this information used? </a:t>
            </a:r>
            <a:r>
              <a:rPr lang="en-GB" sz="1200"/>
              <a:t> To inform Web Team on assets to leverage for landing page, and in which order of priority</a:t>
            </a:r>
            <a:endParaRPr lang="en-US"/>
          </a:p>
          <a:p>
            <a:pPr marL="171450" marR="0" lvl="0"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GB" sz="1200" b="1"/>
              <a:t>Channel Lead(s): </a:t>
            </a:r>
            <a:r>
              <a:rPr lang="en-GB" sz="1200" b="0"/>
              <a:t>Zoe Kazmierski, Meghan Soule</a:t>
            </a:r>
          </a:p>
          <a:p>
            <a:pPr marL="171450" marR="0" lvl="0"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endParaRPr lang="en-US"/>
          </a:p>
          <a:p>
            <a:pPr marL="0" indent="0">
              <a:buNone/>
            </a:pPr>
            <a:r>
              <a:rPr lang="en-US"/>
              <a:t>Example filled out brief (old template): </a:t>
            </a:r>
          </a:p>
          <a:p>
            <a:pPr marL="0" indent="0">
              <a:buNone/>
            </a:pPr>
            <a:r>
              <a:rPr lang="en-US" sz="1200" b="0" i="0" u="none" strike="noStrike" kern="1200">
                <a:solidFill>
                  <a:schemeClr val="tx1"/>
                </a:solidFill>
                <a:effectLst/>
                <a:latin typeface="+mn-lt"/>
                <a:ea typeface="Calibri" charset="0"/>
                <a:cs typeface="Calibri" charset="0"/>
                <a:hlinkClick r:id="rId3"/>
              </a:rPr>
              <a:t>https://pega.box.com/s/uol8o6lhqavk9fwwthfsvqcxna9hgw2f</a:t>
            </a:r>
            <a:r>
              <a:rPr lang="en-US" sz="1200" b="0" i="0" u="none" strike="noStrike" kern="1200">
                <a:solidFill>
                  <a:schemeClr val="tx1"/>
                </a:solidFill>
                <a:effectLst/>
                <a:latin typeface="+mn-lt"/>
                <a:ea typeface="Calibri" charset="0"/>
                <a:cs typeface="Calibri" charset="0"/>
              </a:rPr>
              <a:t> </a:t>
            </a:r>
            <a:endParaRPr lang="en-US"/>
          </a:p>
          <a:p>
            <a:pPr marL="0" indent="0">
              <a:buNone/>
            </a:pPr>
            <a:endParaRPr lang="en-US"/>
          </a:p>
          <a:p>
            <a:pPr marL="0" indent="0">
              <a:buNone/>
            </a:pPr>
            <a:r>
              <a:rPr lang="en-US"/>
              <a:t>Example landing pages: </a:t>
            </a:r>
          </a:p>
          <a:p>
            <a:pPr marL="0" indent="0">
              <a:buNone/>
            </a:pPr>
            <a:r>
              <a:rPr lang="en-US" sz="1200" b="0" i="0" u="none" strike="noStrike" kern="1200">
                <a:solidFill>
                  <a:schemeClr val="tx1"/>
                </a:solidFill>
                <a:effectLst/>
                <a:latin typeface="+mn-lt"/>
                <a:ea typeface="Calibri" charset="0"/>
                <a:cs typeface="Calibri" charset="0"/>
                <a:hlinkClick r:id="rId4"/>
              </a:rPr>
              <a:t>https://www.pega.com/insurance-customer-service</a:t>
            </a:r>
            <a:endParaRPr lang="en-US" sz="1200" b="0" i="0" u="none" strike="noStrike" kern="1200">
              <a:solidFill>
                <a:schemeClr val="tx1"/>
              </a:solidFill>
              <a:effectLst/>
              <a:latin typeface="+mn-lt"/>
              <a:ea typeface="Calibri" charset="0"/>
              <a:cs typeface="Calibri" charset="0"/>
            </a:endParaRPr>
          </a:p>
          <a:p>
            <a:pPr marL="0" indent="0">
              <a:buNone/>
            </a:pPr>
            <a:r>
              <a:rPr lang="en-US" sz="1200" b="0" i="0" u="none" strike="noStrike" kern="1200">
                <a:solidFill>
                  <a:schemeClr val="tx1"/>
                </a:solidFill>
                <a:effectLst/>
                <a:latin typeface="+mn-lt"/>
                <a:ea typeface="Calibri" charset="0"/>
                <a:cs typeface="Calibri" charset="0"/>
                <a:hlinkClick r:id="rId5"/>
              </a:rPr>
              <a:t>https://www.pega.com/telecom-customer-service</a:t>
            </a:r>
            <a:endParaRPr lang="en-US" sz="1200" b="0" i="0" u="none" strike="noStrike" kern="1200">
              <a:solidFill>
                <a:schemeClr val="tx1"/>
              </a:solidFill>
              <a:effectLst/>
              <a:latin typeface="+mn-lt"/>
              <a:ea typeface="Calibri" charset="0"/>
              <a:cs typeface="Calibri" charset="0"/>
            </a:endParaRPr>
          </a:p>
          <a:p>
            <a:pPr marL="0" indent="0">
              <a:buNone/>
            </a:pPr>
            <a:r>
              <a:rPr lang="en-US" sz="1200" b="0" i="0" u="none" strike="noStrike" kern="1200">
                <a:solidFill>
                  <a:schemeClr val="tx1"/>
                </a:solidFill>
                <a:effectLst/>
                <a:latin typeface="+mn-lt"/>
                <a:ea typeface="Calibri" charset="0"/>
                <a:cs typeface="Calibri" charset="0"/>
                <a:hlinkClick r:id="rId6"/>
              </a:rPr>
              <a:t>https://www.pega.com/telecom-enterprise-architecture</a:t>
            </a:r>
            <a:endParaRPr lang="en-US" sz="1200" b="0" i="0" u="none" strike="noStrike" kern="1200">
              <a:solidFill>
                <a:schemeClr val="tx1"/>
              </a:solidFill>
              <a:effectLst/>
              <a:latin typeface="+mn-lt"/>
              <a:ea typeface="Calibri" charset="0"/>
              <a:cs typeface="Calibri" charset="0"/>
            </a:endParaRPr>
          </a:p>
          <a:p>
            <a:pPr marL="0" indent="0">
              <a:buNone/>
            </a:pPr>
            <a:r>
              <a:rPr lang="en-US" sz="1200" b="0" i="0" u="none" strike="noStrike" kern="1200">
                <a:solidFill>
                  <a:schemeClr val="tx1"/>
                </a:solidFill>
                <a:effectLst/>
                <a:latin typeface="+mn-lt"/>
                <a:ea typeface="Calibri" charset="0"/>
                <a:cs typeface="Calibri" charset="0"/>
                <a:hlinkClick r:id="rId7"/>
              </a:rPr>
              <a:t>https://www.pega.com/digital-support-services</a:t>
            </a:r>
            <a:endParaRPr lang="en-US"/>
          </a:p>
        </p:txBody>
      </p:sp>
      <p:sp>
        <p:nvSpPr>
          <p:cNvPr id="4" name="Slide Number Placeholder 3"/>
          <p:cNvSpPr>
            <a:spLocks noGrp="1"/>
          </p:cNvSpPr>
          <p:nvPr>
            <p:ph type="sldNum" sz="quarter" idx="5"/>
          </p:nvPr>
        </p:nvSpPr>
        <p:spPr/>
        <p:txBody>
          <a:bodyPr/>
          <a:lstStyle/>
          <a:p>
            <a:fld id="{723E5092-789D-46B2-ACFC-5823A47F3CD3}" type="slidenum">
              <a:rPr lang="en-US" smtClean="0"/>
              <a:pPr/>
              <a:t>28</a:t>
            </a:fld>
            <a:endParaRPr lang="en-US"/>
          </a:p>
        </p:txBody>
      </p:sp>
    </p:spTree>
    <p:extLst>
      <p:ext uri="{BB962C8B-B14F-4D97-AF65-F5344CB8AC3E}">
        <p14:creationId xmlns:p14="http://schemas.microsoft.com/office/powerpoint/2010/main" val="12491831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sz="1200" b="1"/>
              <a:t>Who fills this out?</a:t>
            </a:r>
            <a:r>
              <a:rPr lang="en-GB" b="1"/>
              <a:t> </a:t>
            </a:r>
            <a:r>
              <a:rPr lang="en-GB" sz="1200"/>
              <a:t> DG </a:t>
            </a:r>
            <a:r>
              <a:rPr lang="en-GB"/>
              <a:t>Manager</a:t>
            </a:r>
            <a:endParaRPr lang="en-GB" sz="1200"/>
          </a:p>
          <a:p>
            <a:r>
              <a:rPr lang="en-GB" sz="1200" b="1"/>
              <a:t>How is this information used? </a:t>
            </a:r>
            <a:r>
              <a:rPr lang="en-GB" sz="1200"/>
              <a:t> To inform Paid Media team on assets to leverage</a:t>
            </a:r>
          </a:p>
          <a:p>
            <a:pPr marL="171450" marR="0" lvl="0"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GB" sz="1200" b="1"/>
              <a:t>Channel Lead(s): </a:t>
            </a:r>
            <a:r>
              <a:rPr lang="en-GB" sz="1200" b="0"/>
              <a:t>Dale Yarborough </a:t>
            </a:r>
            <a:endParaRPr lang="en-US"/>
          </a:p>
        </p:txBody>
      </p:sp>
      <p:sp>
        <p:nvSpPr>
          <p:cNvPr id="4" name="Slide Number Placeholder 3"/>
          <p:cNvSpPr>
            <a:spLocks noGrp="1"/>
          </p:cNvSpPr>
          <p:nvPr>
            <p:ph type="sldNum" sz="quarter" idx="5"/>
          </p:nvPr>
        </p:nvSpPr>
        <p:spPr/>
        <p:txBody>
          <a:bodyPr/>
          <a:lstStyle/>
          <a:p>
            <a:fld id="{723E5092-789D-46B2-ACFC-5823A47F3CD3}" type="slidenum">
              <a:rPr lang="en-US" smtClean="0"/>
              <a:pPr/>
              <a:t>29</a:t>
            </a:fld>
            <a:endParaRPr lang="en-US"/>
          </a:p>
        </p:txBody>
      </p:sp>
    </p:spTree>
    <p:extLst>
      <p:ext uri="{BB962C8B-B14F-4D97-AF65-F5344CB8AC3E}">
        <p14:creationId xmlns:p14="http://schemas.microsoft.com/office/powerpoint/2010/main" val="38419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sz="1200" b="1"/>
              <a:t>Who fills this out?</a:t>
            </a:r>
            <a:r>
              <a:rPr lang="en-GB" b="1"/>
              <a:t> </a:t>
            </a:r>
            <a:r>
              <a:rPr lang="en-GB" sz="1200"/>
              <a:t> DG </a:t>
            </a:r>
            <a:r>
              <a:rPr lang="en-GB"/>
              <a:t>Manager</a:t>
            </a:r>
            <a:endParaRPr lang="en-GB" sz="1200"/>
          </a:p>
          <a:p>
            <a:r>
              <a:rPr lang="en-GB" sz="1200" b="1"/>
              <a:t>How is this information used? </a:t>
            </a:r>
            <a:r>
              <a:rPr lang="en-GB" sz="1200"/>
              <a:t> To inform Email Team on emails to leverage / create</a:t>
            </a:r>
          </a:p>
          <a:p>
            <a:pPr marL="171450" marR="0" lvl="0"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GB" sz="1200" b="1"/>
              <a:t>Channel Lead(s): </a:t>
            </a:r>
            <a:r>
              <a:rPr lang="en-GB" sz="1200" b="0"/>
              <a:t>Jeff Dale, Erin Dougherty</a:t>
            </a:r>
            <a:endParaRPr lang="en-US" b="0"/>
          </a:p>
          <a:p>
            <a:endParaRPr lang="en-US"/>
          </a:p>
        </p:txBody>
      </p:sp>
      <p:sp>
        <p:nvSpPr>
          <p:cNvPr id="4" name="Slide Number Placeholder 3"/>
          <p:cNvSpPr>
            <a:spLocks noGrp="1"/>
          </p:cNvSpPr>
          <p:nvPr>
            <p:ph type="sldNum" sz="quarter" idx="5"/>
          </p:nvPr>
        </p:nvSpPr>
        <p:spPr/>
        <p:txBody>
          <a:bodyPr/>
          <a:lstStyle/>
          <a:p>
            <a:fld id="{723E5092-789D-46B2-ACFC-5823A47F3CD3}" type="slidenum">
              <a:rPr lang="en-US" smtClean="0"/>
              <a:pPr/>
              <a:t>30</a:t>
            </a:fld>
            <a:endParaRPr lang="en-US"/>
          </a:p>
        </p:txBody>
      </p:sp>
    </p:spTree>
    <p:extLst>
      <p:ext uri="{BB962C8B-B14F-4D97-AF65-F5344CB8AC3E}">
        <p14:creationId xmlns:p14="http://schemas.microsoft.com/office/powerpoint/2010/main" val="42881792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sz="1200" b="1"/>
              <a:t>Who fills this out?</a:t>
            </a:r>
            <a:r>
              <a:rPr lang="en-GB" b="1"/>
              <a:t> </a:t>
            </a:r>
            <a:r>
              <a:rPr lang="en-GB" sz="1200"/>
              <a:t> DG </a:t>
            </a:r>
            <a:r>
              <a:rPr lang="en-GB"/>
              <a:t>Manager</a:t>
            </a:r>
            <a:endParaRPr lang="en-GB" sz="1200"/>
          </a:p>
          <a:p>
            <a:r>
              <a:rPr lang="en-GB" sz="1200" b="1">
                <a:cs typeface="Open Sans"/>
              </a:rPr>
              <a:t>How is this information used? </a:t>
            </a:r>
            <a:r>
              <a:rPr lang="en-GB">
                <a:cs typeface="Open Sans"/>
              </a:rPr>
              <a:t>Shared with Aaron Kinch for </a:t>
            </a:r>
            <a:r>
              <a:rPr lang="en-GB" err="1">
                <a:cs typeface="Open Sans"/>
              </a:rPr>
              <a:t>Sharehub</a:t>
            </a:r>
            <a:r>
              <a:rPr lang="en-GB">
                <a:cs typeface="Open Sans"/>
              </a:rPr>
              <a:t> audit and to submit SMR ticket. Shared with Jessica P for Social Selling</a:t>
            </a:r>
            <a:endParaRPr lang="en-GB" sz="1200">
              <a:cs typeface="Open Sans"/>
            </a:endParaRPr>
          </a:p>
          <a:p>
            <a:endParaRPr lang="en-GB" sz="1200" b="1"/>
          </a:p>
          <a:p>
            <a:r>
              <a:rPr lang="en-GB" sz="1200" b="1">
                <a:cs typeface="Open Sans"/>
              </a:rPr>
              <a:t>Channel Lead(s): </a:t>
            </a:r>
            <a:r>
              <a:rPr lang="en-GB" sz="1200" b="0">
                <a:cs typeface="Open Sans"/>
              </a:rPr>
              <a:t>Alex Nicholson</a:t>
            </a:r>
            <a:r>
              <a:rPr lang="en-GB">
                <a:cs typeface="Open Sans"/>
              </a:rPr>
              <a:t> (Channel lead),</a:t>
            </a:r>
            <a:r>
              <a:rPr lang="en-GB" sz="1200" b="0">
                <a:cs typeface="Open Sans"/>
              </a:rPr>
              <a:t> </a:t>
            </a:r>
            <a:r>
              <a:rPr lang="en-GB">
                <a:cs typeface="Open Sans"/>
              </a:rPr>
              <a:t>Jessica Principe (Social Selling), Marissa</a:t>
            </a:r>
            <a:r>
              <a:rPr lang="en-GB" sz="1200" b="0">
                <a:cs typeface="Open Sans"/>
              </a:rPr>
              <a:t> Emanuele</a:t>
            </a:r>
            <a:r>
              <a:rPr lang="en-GB">
                <a:cs typeface="Open Sans"/>
              </a:rPr>
              <a:t>, (Organic Social)</a:t>
            </a:r>
            <a:endParaRPr lang="en-US" b="0"/>
          </a:p>
        </p:txBody>
      </p:sp>
      <p:sp>
        <p:nvSpPr>
          <p:cNvPr id="4" name="Slide Number Placeholder 3"/>
          <p:cNvSpPr>
            <a:spLocks noGrp="1"/>
          </p:cNvSpPr>
          <p:nvPr>
            <p:ph type="sldNum" sz="quarter" idx="5"/>
          </p:nvPr>
        </p:nvSpPr>
        <p:spPr/>
        <p:txBody>
          <a:bodyPr/>
          <a:lstStyle/>
          <a:p>
            <a:fld id="{723E5092-789D-46B2-ACFC-5823A47F3CD3}" type="slidenum">
              <a:rPr lang="en-US" smtClean="0"/>
              <a:pPr/>
              <a:t>31</a:t>
            </a:fld>
            <a:endParaRPr lang="en-US"/>
          </a:p>
        </p:txBody>
      </p:sp>
    </p:spTree>
    <p:extLst>
      <p:ext uri="{BB962C8B-B14F-4D97-AF65-F5344CB8AC3E}">
        <p14:creationId xmlns:p14="http://schemas.microsoft.com/office/powerpoint/2010/main" val="395989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a:t>Who fills this out? </a:t>
            </a:r>
            <a:r>
              <a:rPr lang="en-GB" sz="1200"/>
              <a:t>DG Manager</a:t>
            </a:r>
          </a:p>
          <a:p>
            <a:r>
              <a:rPr lang="en-GB" sz="1200" b="1"/>
              <a:t>How is this information used? </a:t>
            </a:r>
            <a:r>
              <a:rPr lang="en-GB" sz="1200"/>
              <a:t> General information on campaign objectives and goals </a:t>
            </a:r>
          </a:p>
          <a:p>
            <a:pPr marL="0" indent="0">
              <a:buNone/>
            </a:pPr>
            <a:endParaRPr lang="en-US"/>
          </a:p>
        </p:txBody>
      </p:sp>
      <p:sp>
        <p:nvSpPr>
          <p:cNvPr id="4" name="Slide Number Placeholder 3"/>
          <p:cNvSpPr>
            <a:spLocks noGrp="1"/>
          </p:cNvSpPr>
          <p:nvPr>
            <p:ph type="sldNum" sz="quarter" idx="5"/>
          </p:nvPr>
        </p:nvSpPr>
        <p:spPr/>
        <p:txBody>
          <a:bodyPr/>
          <a:lstStyle/>
          <a:p>
            <a:fld id="{723E5092-789D-46B2-ACFC-5823A47F3CD3}" type="slidenum">
              <a:rPr lang="en-US" smtClean="0"/>
              <a:pPr/>
              <a:t>5</a:t>
            </a:fld>
            <a:endParaRPr lang="en-US"/>
          </a:p>
        </p:txBody>
      </p:sp>
    </p:spTree>
    <p:extLst>
      <p:ext uri="{BB962C8B-B14F-4D97-AF65-F5344CB8AC3E}">
        <p14:creationId xmlns:p14="http://schemas.microsoft.com/office/powerpoint/2010/main" val="3330256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a:t>Who fills this out? </a:t>
            </a:r>
            <a:r>
              <a:rPr lang="en-GB" sz="1200"/>
              <a:t>DG Manager</a:t>
            </a:r>
          </a:p>
          <a:p>
            <a:r>
              <a:rPr lang="en-GB" sz="1200" b="1"/>
              <a:t>How is this information used? </a:t>
            </a:r>
            <a:r>
              <a:rPr lang="en-GB" sz="1200" b="0"/>
              <a:t>To track Messaging components needed for campaign activation</a:t>
            </a:r>
          </a:p>
          <a:p>
            <a:pPr marL="0" indent="0">
              <a:buNone/>
            </a:pPr>
            <a:endParaRPr lang="en-US"/>
          </a:p>
        </p:txBody>
      </p:sp>
      <p:sp>
        <p:nvSpPr>
          <p:cNvPr id="4" name="Slide Number Placeholder 3"/>
          <p:cNvSpPr>
            <a:spLocks noGrp="1"/>
          </p:cNvSpPr>
          <p:nvPr>
            <p:ph type="sldNum" sz="quarter" idx="5"/>
          </p:nvPr>
        </p:nvSpPr>
        <p:spPr/>
        <p:txBody>
          <a:bodyPr/>
          <a:lstStyle/>
          <a:p>
            <a:fld id="{723E5092-789D-46B2-ACFC-5823A47F3CD3}" type="slidenum">
              <a:rPr lang="en-US" smtClean="0"/>
              <a:pPr/>
              <a:t>6</a:t>
            </a:fld>
            <a:endParaRPr lang="en-US"/>
          </a:p>
        </p:txBody>
      </p:sp>
    </p:spTree>
    <p:extLst>
      <p:ext uri="{BB962C8B-B14F-4D97-AF65-F5344CB8AC3E}">
        <p14:creationId xmlns:p14="http://schemas.microsoft.com/office/powerpoint/2010/main" val="2973507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a:t>Who fills this out? </a:t>
            </a:r>
            <a:r>
              <a:rPr lang="en-GB" sz="1200"/>
              <a:t>DG Manager</a:t>
            </a:r>
          </a:p>
          <a:p>
            <a:pPr marL="171450" marR="0" lvl="0"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GB" sz="1200" b="1"/>
              <a:t>How is this information used? </a:t>
            </a:r>
            <a:r>
              <a:rPr lang="en-GB" sz="1200" b="0"/>
              <a:t>To track Sales Kit components needed for campaign activation</a:t>
            </a:r>
          </a:p>
          <a:p>
            <a:endParaRPr lang="en-GB" sz="1200"/>
          </a:p>
          <a:p>
            <a:pPr marL="0" indent="0">
              <a:buNone/>
            </a:pPr>
            <a:endParaRPr lang="en-US"/>
          </a:p>
        </p:txBody>
      </p:sp>
      <p:sp>
        <p:nvSpPr>
          <p:cNvPr id="4" name="Slide Number Placeholder 3"/>
          <p:cNvSpPr>
            <a:spLocks noGrp="1"/>
          </p:cNvSpPr>
          <p:nvPr>
            <p:ph type="sldNum" sz="quarter" idx="5"/>
          </p:nvPr>
        </p:nvSpPr>
        <p:spPr/>
        <p:txBody>
          <a:bodyPr/>
          <a:lstStyle/>
          <a:p>
            <a:fld id="{723E5092-789D-46B2-ACFC-5823A47F3CD3}" type="slidenum">
              <a:rPr lang="en-US" smtClean="0"/>
              <a:pPr/>
              <a:t>7</a:t>
            </a:fld>
            <a:endParaRPr lang="en-US"/>
          </a:p>
        </p:txBody>
      </p:sp>
    </p:spTree>
    <p:extLst>
      <p:ext uri="{BB962C8B-B14F-4D97-AF65-F5344CB8AC3E}">
        <p14:creationId xmlns:p14="http://schemas.microsoft.com/office/powerpoint/2010/main" val="1522017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a:t>Who fills this out? </a:t>
            </a:r>
            <a:r>
              <a:rPr lang="en-GB" sz="1200"/>
              <a:t>DG Manager</a:t>
            </a:r>
          </a:p>
          <a:p>
            <a:r>
              <a:rPr lang="en-GB" sz="1200" b="1"/>
              <a:t>How is this information used? </a:t>
            </a:r>
            <a:r>
              <a:rPr lang="en-GB" sz="1200" b="0"/>
              <a:t>To track Marketing components needed for campaign activation</a:t>
            </a:r>
          </a:p>
          <a:p>
            <a:pPr marL="0" indent="0">
              <a:buNone/>
            </a:pPr>
            <a:endParaRPr lang="en-US"/>
          </a:p>
        </p:txBody>
      </p:sp>
      <p:sp>
        <p:nvSpPr>
          <p:cNvPr id="4" name="Slide Number Placeholder 3"/>
          <p:cNvSpPr>
            <a:spLocks noGrp="1"/>
          </p:cNvSpPr>
          <p:nvPr>
            <p:ph type="sldNum" sz="quarter" idx="5"/>
          </p:nvPr>
        </p:nvSpPr>
        <p:spPr/>
        <p:txBody>
          <a:bodyPr/>
          <a:lstStyle/>
          <a:p>
            <a:fld id="{723E5092-789D-46B2-ACFC-5823A47F3CD3}" type="slidenum">
              <a:rPr lang="en-US" smtClean="0"/>
              <a:pPr/>
              <a:t>8</a:t>
            </a:fld>
            <a:endParaRPr lang="en-US"/>
          </a:p>
        </p:txBody>
      </p:sp>
    </p:spTree>
    <p:extLst>
      <p:ext uri="{BB962C8B-B14F-4D97-AF65-F5344CB8AC3E}">
        <p14:creationId xmlns:p14="http://schemas.microsoft.com/office/powerpoint/2010/main" val="3046600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4DFF6A6-EFE1-46F0-8E14-49ACF6E97243}" type="slidenum">
              <a:rPr lang="en-US" smtClean="0"/>
              <a:t>10</a:t>
            </a:fld>
            <a:endParaRPr lang="en-US"/>
          </a:p>
        </p:txBody>
      </p:sp>
    </p:spTree>
    <p:extLst>
      <p:ext uri="{BB962C8B-B14F-4D97-AF65-F5344CB8AC3E}">
        <p14:creationId xmlns:p14="http://schemas.microsoft.com/office/powerpoint/2010/main" val="41733620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a:t>Who fills this out? </a:t>
            </a:r>
            <a:r>
              <a:rPr lang="en-GB" sz="1200"/>
              <a:t>DG Manager</a:t>
            </a:r>
          </a:p>
          <a:p>
            <a:r>
              <a:rPr lang="en-GB" sz="1200" b="1"/>
              <a:t>How is this information used? </a:t>
            </a:r>
            <a:r>
              <a:rPr lang="en-GB" sz="1200"/>
              <a:t> For Sales and Marketing Activation. Org list to be approved by FLSM early on, prior to any channel briefings</a:t>
            </a:r>
          </a:p>
          <a:p>
            <a:pPr marL="0" indent="0">
              <a:buNone/>
            </a:pPr>
            <a:endParaRPr lang="en-US"/>
          </a:p>
        </p:txBody>
      </p:sp>
      <p:sp>
        <p:nvSpPr>
          <p:cNvPr id="4" name="Slide Number Placeholder 3"/>
          <p:cNvSpPr>
            <a:spLocks noGrp="1"/>
          </p:cNvSpPr>
          <p:nvPr>
            <p:ph type="sldNum" sz="quarter" idx="5"/>
          </p:nvPr>
        </p:nvSpPr>
        <p:spPr/>
        <p:txBody>
          <a:bodyPr/>
          <a:lstStyle/>
          <a:p>
            <a:fld id="{723E5092-789D-46B2-ACFC-5823A47F3CD3}" type="slidenum">
              <a:rPr lang="en-US" smtClean="0"/>
              <a:pPr/>
              <a:t>14</a:t>
            </a:fld>
            <a:endParaRPr lang="en-US"/>
          </a:p>
        </p:txBody>
      </p:sp>
    </p:spTree>
    <p:extLst>
      <p:ext uri="{BB962C8B-B14F-4D97-AF65-F5344CB8AC3E}">
        <p14:creationId xmlns:p14="http://schemas.microsoft.com/office/powerpoint/2010/main" val="1522219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GB" sz="1200" b="1"/>
              <a:t>Who fills this out? </a:t>
            </a:r>
            <a:r>
              <a:rPr lang="en-GB" sz="1200"/>
              <a:t>IML and DG Manager via data in Solution Overview and Buyer Persona Data on SalesHub</a:t>
            </a:r>
          </a:p>
          <a:p>
            <a:r>
              <a:rPr lang="en-GB" sz="1200" b="1"/>
              <a:t>How is this information used? </a:t>
            </a:r>
            <a:r>
              <a:rPr lang="en-GB" sz="1200"/>
              <a:t>Messaging and Creative leverage it heavily to drive “the taxonomy” on assets in both workstreams. Insert brand study link.</a:t>
            </a:r>
          </a:p>
          <a:p>
            <a:pPr marL="0" indent="0">
              <a:buNone/>
            </a:pPr>
            <a:endParaRPr lang="en-US"/>
          </a:p>
        </p:txBody>
      </p:sp>
      <p:sp>
        <p:nvSpPr>
          <p:cNvPr id="4" name="Slide Number Placeholder 3"/>
          <p:cNvSpPr>
            <a:spLocks noGrp="1"/>
          </p:cNvSpPr>
          <p:nvPr>
            <p:ph type="sldNum" sz="quarter" idx="5"/>
          </p:nvPr>
        </p:nvSpPr>
        <p:spPr/>
        <p:txBody>
          <a:bodyPr/>
          <a:lstStyle/>
          <a:p>
            <a:fld id="{723E5092-789D-46B2-ACFC-5823A47F3CD3}" type="slidenum">
              <a:rPr lang="en-US" smtClean="0"/>
              <a:pPr/>
              <a:t>15</a:t>
            </a:fld>
            <a:endParaRPr lang="en-US"/>
          </a:p>
        </p:txBody>
      </p:sp>
    </p:spTree>
    <p:extLst>
      <p:ext uri="{BB962C8B-B14F-4D97-AF65-F5344CB8AC3E}">
        <p14:creationId xmlns:p14="http://schemas.microsoft.com/office/powerpoint/2010/main" val="25893424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2.xml"/><Relationship Id="rId4" Type="http://schemas.openxmlformats.org/officeDocument/2006/relationships/image" Target="../media/image21.emf"/></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Photo 1">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714129C2-746D-AD4F-9514-ADDC18E36F5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4997" y="131432"/>
            <a:ext cx="1371600" cy="1230594"/>
          </a:xfrm>
          <a:prstGeom prst="rect">
            <a:avLst/>
          </a:prstGeom>
        </p:spPr>
      </p:pic>
      <p:sp>
        <p:nvSpPr>
          <p:cNvPr id="15" name="Title 1"/>
          <p:cNvSpPr>
            <a:spLocks noGrp="1"/>
          </p:cNvSpPr>
          <p:nvPr>
            <p:ph type="ctrTitle" hasCustomPrompt="1"/>
          </p:nvPr>
        </p:nvSpPr>
        <p:spPr>
          <a:xfrm>
            <a:off x="365125" y="1552826"/>
            <a:ext cx="4710112" cy="1465276"/>
          </a:xfrm>
        </p:spPr>
        <p:txBody>
          <a:bodyPr anchor="b" anchorCtr="0">
            <a:noAutofit/>
          </a:bodyPr>
          <a:lstStyle>
            <a:lvl1pPr>
              <a:defRPr sz="2800">
                <a:solidFill>
                  <a:schemeClr val="tx2"/>
                </a:solidFill>
              </a:defRPr>
            </a:lvl1pPr>
          </a:lstStyle>
          <a:p>
            <a:r>
              <a:rPr lang="en-US"/>
              <a:t>[Presentation title, </a:t>
            </a:r>
            <a:br>
              <a:rPr lang="en-US"/>
            </a:br>
            <a:r>
              <a:rPr lang="en-US"/>
              <a:t>sentence case]</a:t>
            </a:r>
          </a:p>
        </p:txBody>
      </p:sp>
      <p:sp>
        <p:nvSpPr>
          <p:cNvPr id="16" name="Subtitle 2"/>
          <p:cNvSpPr>
            <a:spLocks noGrp="1"/>
          </p:cNvSpPr>
          <p:nvPr>
            <p:ph type="subTitle" idx="1" hasCustomPrompt="1"/>
          </p:nvPr>
        </p:nvSpPr>
        <p:spPr>
          <a:xfrm>
            <a:off x="365125" y="3109437"/>
            <a:ext cx="4710112" cy="457200"/>
          </a:xfrm>
        </p:spPr>
        <p:txBody>
          <a:bodyPr>
            <a:noAutofit/>
          </a:bodyPr>
          <a:lstStyle>
            <a:lvl1pPr marL="0" indent="0" algn="l">
              <a:spcBef>
                <a:spcPts val="0"/>
              </a:spcBef>
              <a:buNone/>
              <a:defRPr sz="1400" baseline="0">
                <a:solidFill>
                  <a:schemeClr val="tx1"/>
                </a:solidFill>
              </a:defRPr>
            </a:lvl1pPr>
            <a:lvl2pPr marL="0" indent="0" algn="l">
              <a:spcBef>
                <a:spcPts val="0"/>
              </a:spcBef>
              <a:buNone/>
              <a:defRPr sz="1400">
                <a:solidFill>
                  <a:schemeClr val="tx1"/>
                </a:solidFill>
              </a:defRPr>
            </a:lvl2pPr>
            <a:lvl3pPr marL="0" indent="0" algn="l">
              <a:spcBef>
                <a:spcPts val="0"/>
              </a:spcBef>
              <a:buNone/>
              <a:defRPr sz="1400">
                <a:solidFill>
                  <a:schemeClr val="tx1"/>
                </a:solidFill>
              </a:defRPr>
            </a:lvl3pPr>
            <a:lvl4pPr marL="0" indent="0" algn="l">
              <a:spcBef>
                <a:spcPts val="0"/>
              </a:spcBef>
              <a:buNone/>
              <a:defRPr sz="1400">
                <a:solidFill>
                  <a:schemeClr val="tx1"/>
                </a:solidFill>
              </a:defRPr>
            </a:lvl4pPr>
            <a:lvl5pPr marL="0" indent="0" algn="l">
              <a:spcBef>
                <a:spcPts val="0"/>
              </a:spcBef>
              <a:buNone/>
              <a:defRPr sz="1400">
                <a:solidFill>
                  <a:schemeClr val="tx1"/>
                </a:solidFill>
              </a:defRPr>
            </a:lvl5pPr>
            <a:lvl6pPr marL="0" indent="0" algn="l">
              <a:spcBef>
                <a:spcPts val="0"/>
              </a:spcBef>
              <a:buNone/>
              <a:defRPr sz="1400">
                <a:solidFill>
                  <a:schemeClr val="tx1"/>
                </a:solidFill>
              </a:defRPr>
            </a:lvl6pPr>
            <a:lvl7pPr marL="0" indent="0" algn="l">
              <a:spcBef>
                <a:spcPts val="0"/>
              </a:spcBef>
              <a:buNone/>
              <a:defRPr sz="1400">
                <a:solidFill>
                  <a:schemeClr val="tx1"/>
                </a:solidFill>
              </a:defRPr>
            </a:lvl7pPr>
            <a:lvl8pPr marL="0" indent="0" algn="l">
              <a:spcBef>
                <a:spcPts val="0"/>
              </a:spcBef>
              <a:buNone/>
              <a:defRPr sz="1400">
                <a:solidFill>
                  <a:schemeClr val="tx1"/>
                </a:solidFill>
              </a:defRPr>
            </a:lvl8pPr>
            <a:lvl9pPr marL="0" indent="0" algn="l">
              <a:spcBef>
                <a:spcPts val="0"/>
              </a:spcBef>
              <a:buNone/>
              <a:defRPr sz="1400">
                <a:solidFill>
                  <a:schemeClr val="tx1"/>
                </a:solidFill>
              </a:defRPr>
            </a:lvl9pPr>
          </a:lstStyle>
          <a:p>
            <a:r>
              <a:rPr lang="en-US"/>
              <a:t>[Optional subtitle, sentence case]</a:t>
            </a:r>
          </a:p>
        </p:txBody>
      </p:sp>
      <p:sp>
        <p:nvSpPr>
          <p:cNvPr id="17" name="Text Placeholder 3"/>
          <p:cNvSpPr>
            <a:spLocks noGrp="1"/>
          </p:cNvSpPr>
          <p:nvPr>
            <p:ph type="body" sz="quarter" idx="11" hasCustomPrompt="1"/>
          </p:nvPr>
        </p:nvSpPr>
        <p:spPr>
          <a:xfrm>
            <a:off x="365125" y="4479608"/>
            <a:ext cx="4710112" cy="182880"/>
          </a:xfrm>
        </p:spPr>
        <p:txBody>
          <a:bodyPr anchor="b" anchorCtr="0">
            <a:noAutofit/>
          </a:bodyPr>
          <a:lstStyle>
            <a:lvl1pPr marL="0" indent="0">
              <a:spcBef>
                <a:spcPts val="0"/>
              </a:spcBef>
              <a:buNone/>
              <a:defRPr sz="1000">
                <a:solidFill>
                  <a:schemeClr val="tx1"/>
                </a:solidFill>
              </a:defRPr>
            </a:lvl1pPr>
            <a:lvl2pPr marL="0" indent="0">
              <a:spcBef>
                <a:spcPts val="0"/>
              </a:spcBef>
              <a:buNone/>
              <a:defRPr sz="1000">
                <a:solidFill>
                  <a:schemeClr val="tx1"/>
                </a:solidFill>
              </a:defRPr>
            </a:lvl2pPr>
            <a:lvl3pPr marL="0" indent="0">
              <a:spcBef>
                <a:spcPts val="0"/>
              </a:spcBef>
              <a:buNone/>
              <a:defRPr sz="1000">
                <a:solidFill>
                  <a:schemeClr val="tx1"/>
                </a:solidFill>
              </a:defRPr>
            </a:lvl3pPr>
            <a:lvl4pPr marL="0" indent="0">
              <a:spcBef>
                <a:spcPts val="0"/>
              </a:spcBef>
              <a:buNone/>
              <a:defRPr sz="1000">
                <a:solidFill>
                  <a:schemeClr val="tx1"/>
                </a:solidFill>
              </a:defRPr>
            </a:lvl4pPr>
            <a:lvl5pPr marL="0" indent="0">
              <a:spcBef>
                <a:spcPts val="0"/>
              </a:spcBef>
              <a:buNone/>
              <a:defRPr sz="1000">
                <a:solidFill>
                  <a:schemeClr val="tx1"/>
                </a:solidFill>
              </a:defRPr>
            </a:lvl5pPr>
            <a:lvl6pPr marL="0" indent="0">
              <a:spcBef>
                <a:spcPts val="0"/>
              </a:spcBef>
              <a:buNone/>
              <a:defRPr sz="1000">
                <a:solidFill>
                  <a:schemeClr val="tx1"/>
                </a:solidFill>
              </a:defRPr>
            </a:lvl6pPr>
            <a:lvl7pPr marL="0" indent="0">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US"/>
              <a:t>[00 Month 0000  |  </a:t>
            </a:r>
            <a:r>
              <a:rPr lang="en-US" err="1"/>
              <a:t>Firstname</a:t>
            </a:r>
            <a:r>
              <a:rPr lang="en-US"/>
              <a:t> </a:t>
            </a:r>
            <a:r>
              <a:rPr lang="en-US" err="1"/>
              <a:t>Lastname</a:t>
            </a:r>
            <a:r>
              <a:rPr lang="en-US"/>
              <a:t>]</a:t>
            </a:r>
          </a:p>
        </p:txBody>
      </p:sp>
      <p:sp>
        <p:nvSpPr>
          <p:cNvPr id="9" name="Picture Placeholder 4">
            <a:extLst>
              <a:ext uri="{FF2B5EF4-FFF2-40B4-BE49-F238E27FC236}">
                <a16:creationId xmlns:a16="http://schemas.microsoft.com/office/drawing/2014/main" id="{D2AD21B0-CE23-4CEC-B17A-4A3482AD235D}"/>
              </a:ext>
              <a:ext uri="{C183D7F6-B498-43B3-948B-1728B52AA6E4}">
                <adec:decorative xmlns:adec="http://schemas.microsoft.com/office/drawing/2017/decorative" val="0"/>
              </a:ext>
            </a:extLst>
          </p:cNvPr>
          <p:cNvSpPr>
            <a:spLocks noGrp="1"/>
          </p:cNvSpPr>
          <p:nvPr>
            <p:ph type="pic" sz="quarter" idx="10"/>
          </p:nvPr>
        </p:nvSpPr>
        <p:spPr bwMode="gray">
          <a:xfrm>
            <a:off x="5257800" y="685800"/>
            <a:ext cx="3886200" cy="4457700"/>
          </a:xfrm>
          <a:custGeom>
            <a:avLst/>
            <a:gdLst>
              <a:gd name="connsiteX0" fmla="*/ 2560320 w 3886200"/>
              <a:gd name="connsiteY0" fmla="*/ 0 h 4457700"/>
              <a:gd name="connsiteX1" fmla="*/ 3780721 w 3886200"/>
              <a:gd name="connsiteY1" fmla="*/ 309017 h 4457700"/>
              <a:gd name="connsiteX2" fmla="*/ 3886200 w 3886200"/>
              <a:gd name="connsiteY2" fmla="*/ 373097 h 4457700"/>
              <a:gd name="connsiteX3" fmla="*/ 3886200 w 3886200"/>
              <a:gd name="connsiteY3" fmla="*/ 4457700 h 4457700"/>
              <a:gd name="connsiteX4" fmla="*/ 845581 w 3886200"/>
              <a:gd name="connsiteY4" fmla="*/ 4457700 h 4457700"/>
              <a:gd name="connsiteX5" fmla="*/ 749901 w 3886200"/>
              <a:gd name="connsiteY5" fmla="*/ 4370740 h 4457700"/>
              <a:gd name="connsiteX6" fmla="*/ 0 w 3886200"/>
              <a:gd name="connsiteY6" fmla="*/ 2560320 h 4457700"/>
              <a:gd name="connsiteX7" fmla="*/ 2560320 w 3886200"/>
              <a:gd name="connsiteY7" fmla="*/ 0 h 445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86200" h="4457700">
                <a:moveTo>
                  <a:pt x="2560320" y="0"/>
                </a:moveTo>
                <a:cubicBezTo>
                  <a:pt x="3002203" y="0"/>
                  <a:pt x="3417941" y="111943"/>
                  <a:pt x="3780721" y="309017"/>
                </a:cubicBezTo>
                <a:lnTo>
                  <a:pt x="3886200" y="373097"/>
                </a:lnTo>
                <a:lnTo>
                  <a:pt x="3886200" y="4457700"/>
                </a:lnTo>
                <a:lnTo>
                  <a:pt x="845581" y="4457700"/>
                </a:lnTo>
                <a:lnTo>
                  <a:pt x="749901" y="4370740"/>
                </a:lnTo>
                <a:cubicBezTo>
                  <a:pt x="286574" y="3907413"/>
                  <a:pt x="0" y="3267333"/>
                  <a:pt x="0" y="2560320"/>
                </a:cubicBezTo>
                <a:cubicBezTo>
                  <a:pt x="0" y="1146294"/>
                  <a:pt x="1146294" y="0"/>
                  <a:pt x="2560320" y="0"/>
                </a:cubicBezTo>
                <a:close/>
              </a:path>
            </a:pathLst>
          </a:custGeom>
          <a:solidFill>
            <a:srgbClr val="D2D0CE"/>
          </a:solidFill>
        </p:spPr>
        <p:txBody>
          <a:bodyPr wrap="square" anchor="ctr" anchorCtr="0">
            <a:noAutofit/>
          </a:bodyPr>
          <a:lstStyle>
            <a:lvl1pPr marL="0" indent="0" algn="ctr">
              <a:spcBef>
                <a:spcPts val="0"/>
              </a:spcBef>
              <a:buNone/>
              <a:defRPr sz="800"/>
            </a:lvl1pPr>
          </a:lstStyle>
          <a:p>
            <a:r>
              <a:rPr lang="en-US"/>
              <a:t>Click icon to add picture</a:t>
            </a:r>
          </a:p>
        </p:txBody>
      </p:sp>
      <p:sp>
        <p:nvSpPr>
          <p:cNvPr id="19" name="Legal">
            <a:extLst>
              <a:ext uri="{FF2B5EF4-FFF2-40B4-BE49-F238E27FC236}">
                <a16:creationId xmlns:a16="http://schemas.microsoft.com/office/drawing/2014/main" id="{0567CF6D-CE83-C945-B06B-A9E112569F03}"/>
              </a:ext>
            </a:extLst>
          </p:cNvPr>
          <p:cNvSpPr txBox="1">
            <a:spLocks/>
          </p:cNvSpPr>
          <p:nvPr userDrawn="1"/>
        </p:nvSpPr>
        <p:spPr>
          <a:xfrm>
            <a:off x="365125" y="4853288"/>
            <a:ext cx="2652712" cy="182580"/>
          </a:xfrm>
          <a:prstGeom prst="rect">
            <a:avLst/>
          </a:prstGeom>
          <a:noFill/>
        </p:spPr>
        <p:txBody>
          <a:bodyPr vert="horz" lIns="0" tIns="0" rIns="0" bIns="0" rtlCol="0" anchor="b" anchorCtr="0"/>
          <a:lstStyle>
            <a:defPPr>
              <a:defRPr lang="en-US"/>
            </a:defPPr>
            <a:lvl1pPr marL="0" algn="r" defTabSz="914400" rtl="0" eaLnBrk="1" latinLnBrk="0" hangingPunct="1">
              <a:defRPr sz="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l"/>
            <a:r>
              <a:rPr lang="en-US" sz="600">
                <a:solidFill>
                  <a:schemeClr val="accent6"/>
                </a:solidFill>
              </a:rPr>
              <a:t>© </a:t>
            </a:r>
            <a:r>
              <a:rPr lang="is-IS" sz="600">
                <a:solidFill>
                  <a:schemeClr val="accent6"/>
                </a:solidFill>
              </a:rPr>
              <a:t>2021</a:t>
            </a:r>
            <a:r>
              <a:rPr lang="en-US" sz="600">
                <a:solidFill>
                  <a:schemeClr val="accent6"/>
                </a:solidFill>
              </a:rPr>
              <a:t> Pegasystems Inc</a:t>
            </a:r>
            <a:r>
              <a:rPr lang="en-US" sz="600" baseline="0">
                <a:solidFill>
                  <a:schemeClr val="accent6"/>
                </a:solidFill>
              </a:rPr>
              <a:t>. CONFIDENTIAL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Line Title and Content">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365125" y="365760"/>
            <a:ext cx="8413750" cy="668918"/>
          </a:xfrm>
        </p:spPr>
        <p:txBody>
          <a:bodyPr/>
          <a:lstStyle>
            <a:lvl1pPr>
              <a:defRPr>
                <a:solidFill>
                  <a:schemeClr val="tx2"/>
                </a:solidFill>
              </a:defRPr>
            </a:lvl1pPr>
          </a:lstStyle>
          <a:p>
            <a:r>
              <a:rPr lang="en-US"/>
              <a:t>[Slide title, sentence case, </a:t>
            </a:r>
            <a:br>
              <a:rPr lang="en-US"/>
            </a:br>
            <a:r>
              <a:rPr lang="en-US"/>
              <a:t>two lines max]</a:t>
            </a:r>
          </a:p>
        </p:txBody>
      </p:sp>
      <p:sp>
        <p:nvSpPr>
          <p:cNvPr id="11" name="Subtitle 2">
            <a:extLst>
              <a:ext uri="{FF2B5EF4-FFF2-40B4-BE49-F238E27FC236}">
                <a16:creationId xmlns:a16="http://schemas.microsoft.com/office/drawing/2014/main" id="{64B46E72-D1B7-BA40-A6FE-A530DA960713}"/>
              </a:ext>
            </a:extLst>
          </p:cNvPr>
          <p:cNvSpPr>
            <a:spLocks noGrp="1"/>
          </p:cNvSpPr>
          <p:nvPr>
            <p:ph type="subTitle" idx="13" hasCustomPrompt="1"/>
          </p:nvPr>
        </p:nvSpPr>
        <p:spPr>
          <a:xfrm>
            <a:off x="365125" y="1034678"/>
            <a:ext cx="8413116" cy="272759"/>
          </a:xfrm>
        </p:spPr>
        <p:txBody>
          <a:bodyPr>
            <a:noAutofit/>
          </a:bodyPr>
          <a:lstStyle>
            <a:lvl1pPr marL="0" indent="0" algn="l">
              <a:spcBef>
                <a:spcPts val="0"/>
              </a:spcBef>
              <a:buNone/>
              <a:defRPr sz="1400" baseline="0">
                <a:solidFill>
                  <a:schemeClr val="accent6"/>
                </a:solidFill>
              </a:defRPr>
            </a:lvl1pPr>
            <a:lvl2pPr marL="0" indent="0" algn="l">
              <a:spcBef>
                <a:spcPts val="0"/>
              </a:spcBef>
              <a:buNone/>
              <a:defRPr sz="1400">
                <a:solidFill>
                  <a:schemeClr val="accent6"/>
                </a:solidFill>
              </a:defRPr>
            </a:lvl2pPr>
            <a:lvl3pPr marL="0" indent="0" algn="l">
              <a:spcBef>
                <a:spcPts val="0"/>
              </a:spcBef>
              <a:buNone/>
              <a:defRPr sz="1400">
                <a:solidFill>
                  <a:schemeClr val="accent6"/>
                </a:solidFill>
              </a:defRPr>
            </a:lvl3pPr>
            <a:lvl4pPr marL="0" indent="0" algn="l">
              <a:spcBef>
                <a:spcPts val="0"/>
              </a:spcBef>
              <a:buNone/>
              <a:defRPr sz="1400">
                <a:solidFill>
                  <a:schemeClr val="accent6"/>
                </a:solidFill>
              </a:defRPr>
            </a:lvl4pPr>
            <a:lvl5pPr marL="0" indent="0" algn="l">
              <a:spcBef>
                <a:spcPts val="0"/>
              </a:spcBef>
              <a:buNone/>
              <a:defRPr sz="1400">
                <a:solidFill>
                  <a:schemeClr val="accent6"/>
                </a:solidFill>
              </a:defRPr>
            </a:lvl5pPr>
            <a:lvl6pPr marL="0" indent="0" algn="l">
              <a:spcBef>
                <a:spcPts val="0"/>
              </a:spcBef>
              <a:buNone/>
              <a:defRPr sz="1400">
                <a:solidFill>
                  <a:schemeClr val="accent6"/>
                </a:solidFill>
              </a:defRPr>
            </a:lvl6pPr>
            <a:lvl7pPr marL="0" indent="0" algn="l">
              <a:spcBef>
                <a:spcPts val="0"/>
              </a:spcBef>
              <a:buNone/>
              <a:defRPr sz="1400">
                <a:solidFill>
                  <a:schemeClr val="accent6"/>
                </a:solidFill>
              </a:defRPr>
            </a:lvl7pPr>
            <a:lvl8pPr marL="0" indent="0" algn="l">
              <a:spcBef>
                <a:spcPts val="0"/>
              </a:spcBef>
              <a:buNone/>
              <a:defRPr sz="1400">
                <a:solidFill>
                  <a:schemeClr val="accent6"/>
                </a:solidFill>
              </a:defRPr>
            </a:lvl8pPr>
            <a:lvl9pPr marL="0" indent="0" algn="l">
              <a:spcBef>
                <a:spcPts val="0"/>
              </a:spcBef>
              <a:buNone/>
              <a:defRPr sz="1400">
                <a:solidFill>
                  <a:schemeClr val="accent6"/>
                </a:solidFill>
              </a:defRPr>
            </a:lvl9pPr>
          </a:lstStyle>
          <a:p>
            <a:r>
              <a:rPr lang="en-US"/>
              <a:t>[Optional subtitle, one line max]</a:t>
            </a:r>
          </a:p>
        </p:txBody>
      </p:sp>
      <p:sp>
        <p:nvSpPr>
          <p:cNvPr id="3" name="Content Placeholder 3"/>
          <p:cNvSpPr>
            <a:spLocks noGrp="1"/>
          </p:cNvSpPr>
          <p:nvPr>
            <p:ph idx="1"/>
          </p:nvPr>
        </p:nvSpPr>
        <p:spPr>
          <a:xfrm>
            <a:off x="365125" y="1371600"/>
            <a:ext cx="7058025" cy="32908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p:cNvSpPr>
            <a:spLocks noGrp="1"/>
          </p:cNvSpPr>
          <p:nvPr>
            <p:ph type="ftr" sz="quarter" idx="11"/>
          </p:nvPr>
        </p:nvSpPr>
        <p:spPr/>
        <p:txBody>
          <a:bodyPr/>
          <a:lstStyle/>
          <a:p>
            <a:endParaRPr lang="en-US"/>
          </a:p>
        </p:txBody>
      </p:sp>
      <p:sp>
        <p:nvSpPr>
          <p:cNvPr id="9" name="Slide Number Placeholder 5"/>
          <p:cNvSpPr>
            <a:spLocks noGrp="1"/>
          </p:cNvSpPr>
          <p:nvPr>
            <p:ph type="sldNum" sz="quarter" idx="12"/>
          </p:nvPr>
        </p:nvSpPr>
        <p:spPr/>
        <p:txBody>
          <a:bodyPr/>
          <a:lstStyle/>
          <a:p>
            <a:fld id="{94C005EB-05AB-4350-8862-D44178390B49}" type="slidenum">
              <a:rPr lang="en-US" smtClean="0"/>
              <a:pPr/>
              <a:t>‹#›</a:t>
            </a:fld>
            <a:endParaRPr lang="en-US"/>
          </a:p>
        </p:txBody>
      </p:sp>
    </p:spTree>
    <p:extLst>
      <p:ext uri="{BB962C8B-B14F-4D97-AF65-F5344CB8AC3E}">
        <p14:creationId xmlns:p14="http://schemas.microsoft.com/office/powerpoint/2010/main" val="2890928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6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 Round Photo">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4E2360A7-9984-694F-869F-534025DC31E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998075" y="29498"/>
            <a:ext cx="3545551" cy="5074674"/>
          </a:xfrm>
          <a:prstGeom prst="rect">
            <a:avLst/>
          </a:prstGeom>
        </p:spPr>
      </p:pic>
      <p:sp>
        <p:nvSpPr>
          <p:cNvPr id="10" name="Title 1"/>
          <p:cNvSpPr>
            <a:spLocks noGrp="1"/>
          </p:cNvSpPr>
          <p:nvPr>
            <p:ph type="title" hasCustomPrompt="1"/>
          </p:nvPr>
        </p:nvSpPr>
        <p:spPr>
          <a:xfrm>
            <a:off x="365125" y="365760"/>
            <a:ext cx="4024313" cy="685800"/>
          </a:xfrm>
        </p:spPr>
        <p:txBody>
          <a:bodyPr/>
          <a:lstStyle>
            <a:lvl1pPr>
              <a:defRPr>
                <a:solidFill>
                  <a:schemeClr val="tx2"/>
                </a:solidFill>
              </a:defRPr>
            </a:lvl1pPr>
          </a:lstStyle>
          <a:p>
            <a:r>
              <a:rPr lang="en-US"/>
              <a:t>[Slide title, sentence case, </a:t>
            </a:r>
            <a:br>
              <a:rPr lang="en-US"/>
            </a:br>
            <a:r>
              <a:rPr lang="en-US"/>
              <a:t>two lines max]</a:t>
            </a:r>
          </a:p>
        </p:txBody>
      </p:sp>
      <p:sp>
        <p:nvSpPr>
          <p:cNvPr id="3" name="Content Placeholder 2"/>
          <p:cNvSpPr>
            <a:spLocks noGrp="1"/>
          </p:cNvSpPr>
          <p:nvPr>
            <p:ph idx="1"/>
          </p:nvPr>
        </p:nvSpPr>
        <p:spPr>
          <a:xfrm>
            <a:off x="365125" y="1371600"/>
            <a:ext cx="4024313" cy="32908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Picture Placeholder 3">
            <a:extLst>
              <a:ext uri="{FF2B5EF4-FFF2-40B4-BE49-F238E27FC236}">
                <a16:creationId xmlns:a16="http://schemas.microsoft.com/office/drawing/2014/main" id="{0C83D155-5105-4339-9C42-2AC87280980D}"/>
              </a:ext>
              <a:ext uri="{C183D7F6-B498-43B3-948B-1728B52AA6E4}">
                <adec:decorative xmlns:adec="http://schemas.microsoft.com/office/drawing/2017/decorative" val="0"/>
              </a:ext>
            </a:extLst>
          </p:cNvPr>
          <p:cNvSpPr>
            <a:spLocks noGrp="1"/>
          </p:cNvSpPr>
          <p:nvPr>
            <p:ph type="pic" sz="quarter" idx="14"/>
          </p:nvPr>
        </p:nvSpPr>
        <p:spPr bwMode="gray">
          <a:xfrm>
            <a:off x="5638800" y="593822"/>
            <a:ext cx="3505201" cy="3839968"/>
          </a:xfrm>
          <a:custGeom>
            <a:avLst/>
            <a:gdLst>
              <a:gd name="connsiteX0" fmla="*/ 1920240 w 3505201"/>
              <a:gd name="connsiteY0" fmla="*/ 0 h 3839968"/>
              <a:gd name="connsiteX1" fmla="*/ 3401990 w 3505201"/>
              <a:gd name="connsiteY1" fmla="*/ 698696 h 3839968"/>
              <a:gd name="connsiteX2" fmla="*/ 3505201 w 3505201"/>
              <a:gd name="connsiteY2" fmla="*/ 836699 h 3839968"/>
              <a:gd name="connsiteX3" fmla="*/ 3505201 w 3505201"/>
              <a:gd name="connsiteY3" fmla="*/ 3003269 h 3839968"/>
              <a:gd name="connsiteX4" fmla="*/ 3401990 w 3505201"/>
              <a:gd name="connsiteY4" fmla="*/ 3141272 h 3839968"/>
              <a:gd name="connsiteX5" fmla="*/ 1920240 w 3505201"/>
              <a:gd name="connsiteY5" fmla="*/ 3839968 h 3839968"/>
              <a:gd name="connsiteX6" fmla="*/ 0 w 3505201"/>
              <a:gd name="connsiteY6" fmla="*/ 1919984 h 3839968"/>
              <a:gd name="connsiteX7" fmla="*/ 1920240 w 3505201"/>
              <a:gd name="connsiteY7" fmla="*/ 0 h 3839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5201" h="3839968">
                <a:moveTo>
                  <a:pt x="1920240" y="0"/>
                </a:moveTo>
                <a:cubicBezTo>
                  <a:pt x="2516782" y="0"/>
                  <a:pt x="3049790" y="271985"/>
                  <a:pt x="3401990" y="698696"/>
                </a:cubicBezTo>
                <a:lnTo>
                  <a:pt x="3505201" y="836699"/>
                </a:lnTo>
                <a:lnTo>
                  <a:pt x="3505201" y="3003269"/>
                </a:lnTo>
                <a:lnTo>
                  <a:pt x="3401990" y="3141272"/>
                </a:lnTo>
                <a:cubicBezTo>
                  <a:pt x="3049790" y="3567983"/>
                  <a:pt x="2516782" y="3839968"/>
                  <a:pt x="1920240" y="3839968"/>
                </a:cubicBezTo>
                <a:cubicBezTo>
                  <a:pt x="859721" y="3839968"/>
                  <a:pt x="0" y="2980362"/>
                  <a:pt x="0" y="1919984"/>
                </a:cubicBezTo>
                <a:cubicBezTo>
                  <a:pt x="0" y="859606"/>
                  <a:pt x="859721" y="0"/>
                  <a:pt x="1920240" y="0"/>
                </a:cubicBezTo>
                <a:close/>
              </a:path>
            </a:pathLst>
          </a:custGeom>
          <a:solidFill>
            <a:srgbClr val="D0D1DB"/>
          </a:solidFill>
        </p:spPr>
        <p:txBody>
          <a:bodyPr wrap="square" anchor="ctr" anchorCtr="0">
            <a:noAutofit/>
          </a:bodyPr>
          <a:lstStyle>
            <a:lvl1pPr marL="0" indent="0" algn="ctr">
              <a:spcBef>
                <a:spcPts val="0"/>
              </a:spcBef>
              <a:buNone/>
              <a:defRPr sz="800"/>
            </a:lvl1pPr>
          </a:lstStyle>
          <a:p>
            <a:r>
              <a:rPr lang="en-US"/>
              <a:t>Click icon to add picture</a:t>
            </a:r>
          </a:p>
        </p:txBody>
      </p:sp>
      <p:sp>
        <p:nvSpPr>
          <p:cNvPr id="5" name="Footer Placeholder 4">
            <a:extLst>
              <a:ext uri="{FF2B5EF4-FFF2-40B4-BE49-F238E27FC236}">
                <a16:creationId xmlns:a16="http://schemas.microsoft.com/office/drawing/2014/main" id="{C503F764-7068-C14F-B504-D24B0EC4283B}"/>
              </a:ext>
            </a:extLst>
          </p:cNvPr>
          <p:cNvSpPr>
            <a:spLocks noGrp="1"/>
          </p:cNvSpPr>
          <p:nvPr>
            <p:ph type="ftr" sz="quarter" idx="17"/>
          </p:nvPr>
        </p:nvSpPr>
        <p:spPr/>
        <p:txBody>
          <a:bodyPr/>
          <a:lstStyle/>
          <a:p>
            <a:endParaRPr lang="en-US"/>
          </a:p>
        </p:txBody>
      </p:sp>
      <p:sp>
        <p:nvSpPr>
          <p:cNvPr id="6" name="Slide Number Placeholder 5">
            <a:extLst>
              <a:ext uri="{FF2B5EF4-FFF2-40B4-BE49-F238E27FC236}">
                <a16:creationId xmlns:a16="http://schemas.microsoft.com/office/drawing/2014/main" id="{322356AB-F039-974A-992E-AEB9A2FECA5B}"/>
              </a:ext>
            </a:extLst>
          </p:cNvPr>
          <p:cNvSpPr>
            <a:spLocks noGrp="1"/>
          </p:cNvSpPr>
          <p:nvPr>
            <p:ph type="sldNum" sz="quarter" idx="18"/>
          </p:nvPr>
        </p:nvSpPr>
        <p:spPr/>
        <p:txBody>
          <a:bodyPr/>
          <a:lstStyle/>
          <a:p>
            <a:fld id="{94C005EB-05AB-4350-8862-D44178390B49}" type="slidenum">
              <a:rPr lang="en-US" smtClean="0"/>
              <a:pPr/>
              <a:t>‹#›</a:t>
            </a:fld>
            <a:endParaRPr lang="en-US"/>
          </a:p>
        </p:txBody>
      </p:sp>
    </p:spTree>
    <p:extLst>
      <p:ext uri="{BB962C8B-B14F-4D97-AF65-F5344CB8AC3E}">
        <p14:creationId xmlns:p14="http://schemas.microsoft.com/office/powerpoint/2010/main" val="312604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6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 Rectangle photo">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22AEB1DD-977D-1246-971C-1F1E59F32A77}"/>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10000"/>
          <a:stretch/>
        </p:blipFill>
        <p:spPr>
          <a:xfrm>
            <a:off x="4950395" y="1051559"/>
            <a:ext cx="705507" cy="4091941"/>
          </a:xfrm>
          <a:prstGeom prst="rect">
            <a:avLst/>
          </a:prstGeom>
        </p:spPr>
      </p:pic>
      <p:sp>
        <p:nvSpPr>
          <p:cNvPr id="10" name="Title 1"/>
          <p:cNvSpPr>
            <a:spLocks noGrp="1"/>
          </p:cNvSpPr>
          <p:nvPr>
            <p:ph type="title" hasCustomPrompt="1"/>
          </p:nvPr>
        </p:nvSpPr>
        <p:spPr>
          <a:xfrm>
            <a:off x="365125" y="365760"/>
            <a:ext cx="4024313" cy="685800"/>
          </a:xfrm>
        </p:spPr>
        <p:txBody>
          <a:bodyPr/>
          <a:lstStyle>
            <a:lvl1pPr>
              <a:defRPr>
                <a:solidFill>
                  <a:schemeClr val="tx2"/>
                </a:solidFill>
              </a:defRPr>
            </a:lvl1pPr>
          </a:lstStyle>
          <a:p>
            <a:r>
              <a:rPr lang="en-US"/>
              <a:t>[Slide title, sentence case, </a:t>
            </a:r>
            <a:br>
              <a:rPr lang="en-US"/>
            </a:br>
            <a:r>
              <a:rPr lang="en-US"/>
              <a:t>two lines max]</a:t>
            </a:r>
          </a:p>
        </p:txBody>
      </p:sp>
      <p:sp>
        <p:nvSpPr>
          <p:cNvPr id="3" name="Content Placeholder 2"/>
          <p:cNvSpPr>
            <a:spLocks noGrp="1"/>
          </p:cNvSpPr>
          <p:nvPr>
            <p:ph idx="1"/>
          </p:nvPr>
        </p:nvSpPr>
        <p:spPr>
          <a:xfrm>
            <a:off x="365125" y="1371600"/>
            <a:ext cx="4024313" cy="32908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503F764-7068-C14F-B504-D24B0EC4283B}"/>
              </a:ext>
            </a:extLst>
          </p:cNvPr>
          <p:cNvSpPr>
            <a:spLocks noGrp="1"/>
          </p:cNvSpPr>
          <p:nvPr>
            <p:ph type="ftr" sz="quarter" idx="17"/>
          </p:nvPr>
        </p:nvSpPr>
        <p:spPr/>
        <p:txBody>
          <a:bodyPr/>
          <a:lstStyle/>
          <a:p>
            <a:endParaRPr lang="en-US"/>
          </a:p>
        </p:txBody>
      </p:sp>
      <p:sp>
        <p:nvSpPr>
          <p:cNvPr id="6" name="Slide Number Placeholder 5">
            <a:extLst>
              <a:ext uri="{FF2B5EF4-FFF2-40B4-BE49-F238E27FC236}">
                <a16:creationId xmlns:a16="http://schemas.microsoft.com/office/drawing/2014/main" id="{322356AB-F039-974A-992E-AEB9A2FECA5B}"/>
              </a:ext>
            </a:extLst>
          </p:cNvPr>
          <p:cNvSpPr>
            <a:spLocks noGrp="1"/>
          </p:cNvSpPr>
          <p:nvPr>
            <p:ph type="sldNum" sz="quarter" idx="18"/>
          </p:nvPr>
        </p:nvSpPr>
        <p:spPr/>
        <p:txBody>
          <a:bodyPr/>
          <a:lstStyle>
            <a:lvl1pPr>
              <a:defRPr>
                <a:solidFill>
                  <a:schemeClr val="bg1"/>
                </a:solidFill>
              </a:defRPr>
            </a:lvl1pPr>
          </a:lstStyle>
          <a:p>
            <a:fld id="{94C005EB-05AB-4350-8862-D44178390B49}" type="slidenum">
              <a:rPr lang="en-US" smtClean="0"/>
              <a:pPr/>
              <a:t>‹#›</a:t>
            </a:fld>
            <a:endParaRPr lang="en-US"/>
          </a:p>
        </p:txBody>
      </p:sp>
      <p:sp>
        <p:nvSpPr>
          <p:cNvPr id="4" name="Picture Placeholder 3">
            <a:extLst>
              <a:ext uri="{FF2B5EF4-FFF2-40B4-BE49-F238E27FC236}">
                <a16:creationId xmlns:a16="http://schemas.microsoft.com/office/drawing/2014/main" id="{3E7A4B4F-6C1A-B549-9EA8-B77400A6C353}"/>
              </a:ext>
            </a:extLst>
          </p:cNvPr>
          <p:cNvSpPr>
            <a:spLocks noGrp="1"/>
          </p:cNvSpPr>
          <p:nvPr>
            <p:ph type="pic" sz="quarter" idx="19"/>
          </p:nvPr>
        </p:nvSpPr>
        <p:spPr>
          <a:xfrm>
            <a:off x="5212080" y="0"/>
            <a:ext cx="3931920" cy="5143500"/>
          </a:xfrm>
          <a:solidFill>
            <a:schemeClr val="accent5"/>
          </a:solidFill>
        </p:spPr>
        <p:txBody>
          <a:bodyPr/>
          <a:lstStyle>
            <a:lvl1pPr>
              <a:buNone/>
              <a:defRPr/>
            </a:lvl1pPr>
          </a:lstStyle>
          <a:p>
            <a:r>
              <a:rPr lang="en-US"/>
              <a:t>Click icon to add picture</a:t>
            </a:r>
          </a:p>
        </p:txBody>
      </p:sp>
    </p:spTree>
    <p:extLst>
      <p:ext uri="{BB962C8B-B14F-4D97-AF65-F5344CB8AC3E}">
        <p14:creationId xmlns:p14="http://schemas.microsoft.com/office/powerpoint/2010/main" val="2165222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6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alf and half - Navy">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C3100866-8E3A-314E-9360-92AF232FB92F}"/>
              </a:ext>
            </a:extLst>
          </p:cNvPr>
          <p:cNvSpPr/>
          <p:nvPr userDrawn="1"/>
        </p:nvSpPr>
        <p:spPr>
          <a:xfrm>
            <a:off x="3318214" y="0"/>
            <a:ext cx="5825786" cy="5143500"/>
          </a:xfrm>
          <a:custGeom>
            <a:avLst/>
            <a:gdLst>
              <a:gd name="connsiteX0" fmla="*/ 1014799 w 5825786"/>
              <a:gd name="connsiteY0" fmla="*/ 0 h 5143500"/>
              <a:gd name="connsiteX1" fmla="*/ 5587580 w 5825786"/>
              <a:gd name="connsiteY1" fmla="*/ 0 h 5143500"/>
              <a:gd name="connsiteX2" fmla="*/ 5825786 w 5825786"/>
              <a:gd name="connsiteY2" fmla="*/ 0 h 5143500"/>
              <a:gd name="connsiteX3" fmla="*/ 5825786 w 5825786"/>
              <a:gd name="connsiteY3" fmla="*/ 5143500 h 5143500"/>
              <a:gd name="connsiteX4" fmla="*/ 5587580 w 5825786"/>
              <a:gd name="connsiteY4" fmla="*/ 5143500 h 5143500"/>
              <a:gd name="connsiteX5" fmla="*/ 0 w 5825786"/>
              <a:gd name="connsiteY5" fmla="*/ 5143500 h 5143500"/>
              <a:gd name="connsiteX6" fmla="*/ 90882 w 5825786"/>
              <a:gd name="connsiteY6" fmla="*/ 5096538 h 5143500"/>
              <a:gd name="connsiteX7" fmla="*/ 1149917 w 5825786"/>
              <a:gd name="connsiteY7" fmla="*/ 1662883 h 5143500"/>
              <a:gd name="connsiteX8" fmla="*/ 1009920 w 5825786"/>
              <a:gd name="connsiteY8" fmla="*/ 22736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86" h="5143500">
                <a:moveTo>
                  <a:pt x="1014799" y="0"/>
                </a:moveTo>
                <a:lnTo>
                  <a:pt x="5587580" y="0"/>
                </a:lnTo>
                <a:lnTo>
                  <a:pt x="5825786" y="0"/>
                </a:lnTo>
                <a:lnTo>
                  <a:pt x="5825786" y="5143500"/>
                </a:lnTo>
                <a:lnTo>
                  <a:pt x="5587580" y="5143500"/>
                </a:lnTo>
                <a:lnTo>
                  <a:pt x="0" y="5143500"/>
                </a:lnTo>
                <a:lnTo>
                  <a:pt x="90882" y="5096538"/>
                </a:lnTo>
                <a:cubicBezTo>
                  <a:pt x="1443270" y="4342357"/>
                  <a:pt x="1447177" y="2594471"/>
                  <a:pt x="1149917" y="1662883"/>
                </a:cubicBezTo>
                <a:cubicBezTo>
                  <a:pt x="878068" y="810290"/>
                  <a:pt x="980151" y="169589"/>
                  <a:pt x="1009920" y="22736"/>
                </a:cubicBezTo>
                <a:close/>
              </a:path>
            </a:pathLst>
          </a:custGeom>
          <a:solidFill>
            <a:srgbClr val="001F5F"/>
          </a:solidFill>
          <a:ln>
            <a:noFill/>
          </a:ln>
        </p:spPr>
        <p:style>
          <a:lnRef idx="0">
            <a:schemeClr val="dk1"/>
          </a:lnRef>
          <a:fillRef idx="1">
            <a:schemeClr val="dk1"/>
          </a:fillRef>
          <a:effectRef idx="0">
            <a:schemeClr val="dk1"/>
          </a:effectRef>
          <a:fontRef idx="minor">
            <a:schemeClr val="lt1"/>
          </a:fontRef>
        </p:style>
        <p:txBody>
          <a:bodyPr wrap="square" rtlCol="0" anchor="ctr">
            <a:noAutofit/>
          </a:bodyPr>
          <a:lstStyle/>
          <a:p>
            <a:pPr algn="ctr"/>
            <a:endParaRPr lang="en-US" sz="1200"/>
          </a:p>
        </p:txBody>
      </p:sp>
      <p:sp>
        <p:nvSpPr>
          <p:cNvPr id="10" name="Title 1"/>
          <p:cNvSpPr>
            <a:spLocks noGrp="1"/>
          </p:cNvSpPr>
          <p:nvPr>
            <p:ph type="title" hasCustomPrompt="1"/>
          </p:nvPr>
        </p:nvSpPr>
        <p:spPr>
          <a:xfrm>
            <a:off x="365125" y="365760"/>
            <a:ext cx="3722781" cy="685800"/>
          </a:xfrm>
        </p:spPr>
        <p:txBody>
          <a:bodyPr/>
          <a:lstStyle>
            <a:lvl1pPr>
              <a:defRPr>
                <a:solidFill>
                  <a:schemeClr val="tx2"/>
                </a:solidFill>
              </a:defRPr>
            </a:lvl1pPr>
          </a:lstStyle>
          <a:p>
            <a:r>
              <a:rPr lang="en-US"/>
              <a:t>[Slide title, sentence case, two lines max]</a:t>
            </a:r>
          </a:p>
        </p:txBody>
      </p:sp>
      <p:sp>
        <p:nvSpPr>
          <p:cNvPr id="3" name="Content Placeholder 2"/>
          <p:cNvSpPr>
            <a:spLocks noGrp="1"/>
          </p:cNvSpPr>
          <p:nvPr>
            <p:ph idx="1"/>
          </p:nvPr>
        </p:nvSpPr>
        <p:spPr>
          <a:xfrm>
            <a:off x="365125" y="1371600"/>
            <a:ext cx="3722781" cy="32908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503F764-7068-C14F-B504-D24B0EC4283B}"/>
              </a:ext>
            </a:extLst>
          </p:cNvPr>
          <p:cNvSpPr>
            <a:spLocks noGrp="1"/>
          </p:cNvSpPr>
          <p:nvPr>
            <p:ph type="ftr" sz="quarter" idx="17"/>
          </p:nvPr>
        </p:nvSpPr>
        <p:spPr/>
        <p:txBody>
          <a:bodyPr/>
          <a:lstStyle>
            <a:lvl1pPr>
              <a:defRPr>
                <a:solidFill>
                  <a:schemeClr val="bg1"/>
                </a:solidFill>
              </a:defRPr>
            </a:lvl1pPr>
          </a:lstStyle>
          <a:p>
            <a:endParaRPr lang="en-US">
              <a:solidFill>
                <a:schemeClr val="bg1"/>
              </a:solidFill>
            </a:endParaRPr>
          </a:p>
        </p:txBody>
      </p:sp>
      <p:sp>
        <p:nvSpPr>
          <p:cNvPr id="6" name="Slide Number Placeholder 5">
            <a:extLst>
              <a:ext uri="{FF2B5EF4-FFF2-40B4-BE49-F238E27FC236}">
                <a16:creationId xmlns:a16="http://schemas.microsoft.com/office/drawing/2014/main" id="{322356AB-F039-974A-992E-AEB9A2FECA5B}"/>
              </a:ext>
            </a:extLst>
          </p:cNvPr>
          <p:cNvSpPr>
            <a:spLocks noGrp="1"/>
          </p:cNvSpPr>
          <p:nvPr>
            <p:ph type="sldNum" sz="quarter" idx="18"/>
          </p:nvPr>
        </p:nvSpPr>
        <p:spPr/>
        <p:txBody>
          <a:bodyPr/>
          <a:lstStyle>
            <a:lvl1pPr>
              <a:defRPr>
                <a:solidFill>
                  <a:schemeClr val="bg1"/>
                </a:solidFill>
              </a:defRPr>
            </a:lvl1pPr>
          </a:lstStyle>
          <a:p>
            <a:fld id="{94C005EB-05AB-4350-8862-D44178390B49}" type="slidenum">
              <a:rPr lang="en-US" smtClean="0"/>
              <a:pPr/>
              <a:t>‹#›</a:t>
            </a:fld>
            <a:endParaRPr lang="en-US"/>
          </a:p>
        </p:txBody>
      </p:sp>
      <p:sp>
        <p:nvSpPr>
          <p:cNvPr id="15" name="Content Placeholder 2">
            <a:extLst>
              <a:ext uri="{FF2B5EF4-FFF2-40B4-BE49-F238E27FC236}">
                <a16:creationId xmlns:a16="http://schemas.microsoft.com/office/drawing/2014/main" id="{7EF7C9B8-EAC1-4B43-97D9-99566310F777}"/>
              </a:ext>
            </a:extLst>
          </p:cNvPr>
          <p:cNvSpPr>
            <a:spLocks noGrp="1"/>
          </p:cNvSpPr>
          <p:nvPr>
            <p:ph idx="19"/>
          </p:nvPr>
        </p:nvSpPr>
        <p:spPr>
          <a:xfrm>
            <a:off x="4753927" y="1371600"/>
            <a:ext cx="4024313" cy="32908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8233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6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alf and half - Teal">
    <p:spTree>
      <p:nvGrpSpPr>
        <p:cNvPr id="1" name=""/>
        <p:cNvGrpSpPr/>
        <p:nvPr/>
      </p:nvGrpSpPr>
      <p:grpSpPr>
        <a:xfrm>
          <a:off x="0" y="0"/>
          <a:ext cx="0" cy="0"/>
          <a:chOff x="0" y="0"/>
          <a:chExt cx="0" cy="0"/>
        </a:xfrm>
      </p:grpSpPr>
      <p:sp>
        <p:nvSpPr>
          <p:cNvPr id="8" name="Graphic 8">
            <a:extLst>
              <a:ext uri="{FF2B5EF4-FFF2-40B4-BE49-F238E27FC236}">
                <a16:creationId xmlns:a16="http://schemas.microsoft.com/office/drawing/2014/main" id="{3526E079-816E-FB4C-B82B-44A5F689FBCF}"/>
              </a:ext>
            </a:extLst>
          </p:cNvPr>
          <p:cNvSpPr/>
          <p:nvPr userDrawn="1"/>
        </p:nvSpPr>
        <p:spPr>
          <a:xfrm>
            <a:off x="0" y="-1"/>
            <a:ext cx="4525896" cy="5143501"/>
          </a:xfrm>
          <a:custGeom>
            <a:avLst/>
            <a:gdLst>
              <a:gd name="connsiteX0" fmla="*/ 4370701 w 4868644"/>
              <a:gd name="connsiteY0" fmla="*/ 0 h 5165089"/>
              <a:gd name="connsiteX1" fmla="*/ 4804843 w 4868644"/>
              <a:gd name="connsiteY1" fmla="*/ 2399030 h 5165089"/>
              <a:gd name="connsiteX2" fmla="*/ 4081698 w 4868644"/>
              <a:gd name="connsiteY2" fmla="*/ 5165089 h 5165089"/>
              <a:gd name="connsiteX3" fmla="*/ 0 w 4868644"/>
              <a:gd name="connsiteY3" fmla="*/ 5165089 h 5165089"/>
              <a:gd name="connsiteX4" fmla="*/ 0 w 4868644"/>
              <a:gd name="connsiteY4" fmla="*/ 0 h 5165089"/>
              <a:gd name="connsiteX5" fmla="*/ 4370701 w 4868644"/>
              <a:gd name="connsiteY5" fmla="*/ 0 h 5165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68644" h="5165089">
                <a:moveTo>
                  <a:pt x="4370701" y="0"/>
                </a:moveTo>
                <a:cubicBezTo>
                  <a:pt x="4370701" y="0"/>
                  <a:pt x="5081115" y="1099820"/>
                  <a:pt x="4804843" y="2399030"/>
                </a:cubicBezTo>
                <a:cubicBezTo>
                  <a:pt x="4527298" y="3698239"/>
                  <a:pt x="4081698" y="4420869"/>
                  <a:pt x="4081698" y="5165089"/>
                </a:cubicBezTo>
                <a:lnTo>
                  <a:pt x="0" y="5165089"/>
                </a:lnTo>
                <a:lnTo>
                  <a:pt x="0" y="0"/>
                </a:lnTo>
                <a:lnTo>
                  <a:pt x="4370701" y="0"/>
                </a:lnTo>
                <a:close/>
              </a:path>
            </a:pathLst>
          </a:custGeom>
          <a:solidFill>
            <a:schemeClr val="tx2"/>
          </a:solidFill>
          <a:ln w="12726" cap="flat">
            <a:noFill/>
            <a:prstDash val="solid"/>
            <a:miter/>
          </a:ln>
        </p:spPr>
        <p:txBody>
          <a:bodyPr rtlCol="0" anchor="ctr"/>
          <a:lstStyle/>
          <a:p>
            <a:endParaRPr lang="en-US"/>
          </a:p>
        </p:txBody>
      </p:sp>
      <p:grpSp>
        <p:nvGrpSpPr>
          <p:cNvPr id="9" name="Pega Logo" descr="Pega">
            <a:extLst>
              <a:ext uri="{FF2B5EF4-FFF2-40B4-BE49-F238E27FC236}">
                <a16:creationId xmlns:a16="http://schemas.microsoft.com/office/drawing/2014/main" id="{3550108D-D0A1-404C-AB0B-49EDAF22FBF6}"/>
              </a:ext>
            </a:extLst>
          </p:cNvPr>
          <p:cNvGrpSpPr/>
          <p:nvPr userDrawn="1"/>
        </p:nvGrpSpPr>
        <p:grpSpPr>
          <a:xfrm>
            <a:off x="297813" y="4880397"/>
            <a:ext cx="685800" cy="202367"/>
            <a:chOff x="297813" y="4880397"/>
            <a:chExt cx="685800" cy="202367"/>
          </a:xfrm>
        </p:grpSpPr>
        <p:sp>
          <p:nvSpPr>
            <p:cNvPr id="11" name="AutoShape 3">
              <a:extLst>
                <a:ext uri="{FF2B5EF4-FFF2-40B4-BE49-F238E27FC236}">
                  <a16:creationId xmlns:a16="http://schemas.microsoft.com/office/drawing/2014/main" id="{21E4A6DF-2DF1-0C40-A319-4D47176AA1F0}"/>
                </a:ext>
              </a:extLst>
            </p:cNvPr>
            <p:cNvSpPr>
              <a:spLocks noChangeAspect="1" noChangeArrowheads="1" noTextEdit="1"/>
            </p:cNvSpPr>
            <p:nvPr userDrawn="1"/>
          </p:nvSpPr>
          <p:spPr bwMode="invGray">
            <a:xfrm>
              <a:off x="297813" y="4880397"/>
              <a:ext cx="685800" cy="202367"/>
            </a:xfrm>
            <a:prstGeom prst="rect">
              <a:avLst/>
            </a:prstGeom>
            <a:no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5">
              <a:extLst>
                <a:ext uri="{FF2B5EF4-FFF2-40B4-BE49-F238E27FC236}">
                  <a16:creationId xmlns:a16="http://schemas.microsoft.com/office/drawing/2014/main" id="{A633375B-4A50-E54D-8442-DCF097F46C86}"/>
                </a:ext>
              </a:extLst>
            </p:cNvPr>
            <p:cNvSpPr>
              <a:spLocks noEditPoints="1"/>
            </p:cNvSpPr>
            <p:nvPr/>
          </p:nvSpPr>
          <p:spPr bwMode="invGray">
            <a:xfrm>
              <a:off x="347915" y="4914593"/>
              <a:ext cx="282226" cy="133974"/>
            </a:xfrm>
            <a:custGeom>
              <a:avLst/>
              <a:gdLst>
                <a:gd name="T0" fmla="*/ 1816 w 2042"/>
                <a:gd name="T1" fmla="*/ 279 h 946"/>
                <a:gd name="T2" fmla="*/ 1816 w 2042"/>
                <a:gd name="T3" fmla="*/ 279 h 946"/>
                <a:gd name="T4" fmla="*/ 1813 w 2042"/>
                <a:gd name="T5" fmla="*/ 278 h 946"/>
                <a:gd name="T6" fmla="*/ 1761 w 2042"/>
                <a:gd name="T7" fmla="*/ 288 h 946"/>
                <a:gd name="T8" fmla="*/ 1758 w 2042"/>
                <a:gd name="T9" fmla="*/ 291 h 946"/>
                <a:gd name="T10" fmla="*/ 1805 w 2042"/>
                <a:gd name="T11" fmla="*/ 314 h 946"/>
                <a:gd name="T12" fmla="*/ 1816 w 2042"/>
                <a:gd name="T13" fmla="*/ 279 h 946"/>
                <a:gd name="T14" fmla="*/ 2030 w 2042"/>
                <a:gd name="T15" fmla="*/ 536 h 946"/>
                <a:gd name="T16" fmla="*/ 2030 w 2042"/>
                <a:gd name="T17" fmla="*/ 536 h 946"/>
                <a:gd name="T18" fmla="*/ 2000 w 2042"/>
                <a:gd name="T19" fmla="*/ 586 h 946"/>
                <a:gd name="T20" fmla="*/ 1938 w 2042"/>
                <a:gd name="T21" fmla="*/ 596 h 946"/>
                <a:gd name="T22" fmla="*/ 1779 w 2042"/>
                <a:gd name="T23" fmla="*/ 532 h 946"/>
                <a:gd name="T24" fmla="*/ 1511 w 2042"/>
                <a:gd name="T25" fmla="*/ 458 h 946"/>
                <a:gd name="T26" fmla="*/ 1501 w 2042"/>
                <a:gd name="T27" fmla="*/ 469 h 946"/>
                <a:gd name="T28" fmla="*/ 1679 w 2042"/>
                <a:gd name="T29" fmla="*/ 582 h 946"/>
                <a:gd name="T30" fmla="*/ 1719 w 2042"/>
                <a:gd name="T31" fmla="*/ 725 h 946"/>
                <a:gd name="T32" fmla="*/ 1607 w 2042"/>
                <a:gd name="T33" fmla="*/ 657 h 946"/>
                <a:gd name="T34" fmla="*/ 1107 w 2042"/>
                <a:gd name="T35" fmla="*/ 443 h 946"/>
                <a:gd name="T36" fmla="*/ 1639 w 2042"/>
                <a:gd name="T37" fmla="*/ 62 h 946"/>
                <a:gd name="T38" fmla="*/ 1782 w 2042"/>
                <a:gd name="T39" fmla="*/ 115 h 946"/>
                <a:gd name="T40" fmla="*/ 1750 w 2042"/>
                <a:gd name="T41" fmla="*/ 148 h 946"/>
                <a:gd name="T42" fmla="*/ 1752 w 2042"/>
                <a:gd name="T43" fmla="*/ 177 h 946"/>
                <a:gd name="T44" fmla="*/ 1842 w 2042"/>
                <a:gd name="T45" fmla="*/ 248 h 946"/>
                <a:gd name="T46" fmla="*/ 1873 w 2042"/>
                <a:gd name="T47" fmla="*/ 330 h 946"/>
                <a:gd name="T48" fmla="*/ 2025 w 2042"/>
                <a:gd name="T49" fmla="*/ 494 h 946"/>
                <a:gd name="T50" fmla="*/ 2030 w 2042"/>
                <a:gd name="T51" fmla="*/ 536 h 946"/>
                <a:gd name="T52" fmla="*/ 1046 w 2042"/>
                <a:gd name="T53" fmla="*/ 183 h 946"/>
                <a:gd name="T54" fmla="*/ 1046 w 2042"/>
                <a:gd name="T55" fmla="*/ 183 h 946"/>
                <a:gd name="T56" fmla="*/ 1037 w 2042"/>
                <a:gd name="T57" fmla="*/ 427 h 946"/>
                <a:gd name="T58" fmla="*/ 971 w 2042"/>
                <a:gd name="T59" fmla="*/ 415 h 946"/>
                <a:gd name="T60" fmla="*/ 417 w 2042"/>
                <a:gd name="T61" fmla="*/ 756 h 946"/>
                <a:gd name="T62" fmla="*/ 0 w 2042"/>
                <a:gd name="T63" fmla="*/ 946 h 946"/>
                <a:gd name="T64" fmla="*/ 919 w 2042"/>
                <a:gd name="T65" fmla="*/ 68 h 946"/>
                <a:gd name="T66" fmla="*/ 1046 w 2042"/>
                <a:gd name="T67" fmla="*/ 183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42" h="946">
                  <a:moveTo>
                    <a:pt x="1816" y="279"/>
                  </a:moveTo>
                  <a:lnTo>
                    <a:pt x="1816" y="279"/>
                  </a:lnTo>
                  <a:lnTo>
                    <a:pt x="1813" y="278"/>
                  </a:lnTo>
                  <a:cubicBezTo>
                    <a:pt x="1813" y="277"/>
                    <a:pt x="1784" y="264"/>
                    <a:pt x="1761" y="288"/>
                  </a:cubicBezTo>
                  <a:lnTo>
                    <a:pt x="1758" y="291"/>
                  </a:lnTo>
                  <a:lnTo>
                    <a:pt x="1805" y="314"/>
                  </a:lnTo>
                  <a:lnTo>
                    <a:pt x="1816" y="279"/>
                  </a:lnTo>
                  <a:close/>
                  <a:moveTo>
                    <a:pt x="2030" y="536"/>
                  </a:moveTo>
                  <a:lnTo>
                    <a:pt x="2030" y="536"/>
                  </a:lnTo>
                  <a:cubicBezTo>
                    <a:pt x="2030" y="536"/>
                    <a:pt x="2010" y="573"/>
                    <a:pt x="2000" y="586"/>
                  </a:cubicBezTo>
                  <a:cubicBezTo>
                    <a:pt x="1991" y="600"/>
                    <a:pt x="1963" y="608"/>
                    <a:pt x="1938" y="596"/>
                  </a:cubicBezTo>
                  <a:cubicBezTo>
                    <a:pt x="1926" y="591"/>
                    <a:pt x="1820" y="529"/>
                    <a:pt x="1779" y="532"/>
                  </a:cubicBezTo>
                  <a:cubicBezTo>
                    <a:pt x="1574" y="550"/>
                    <a:pt x="1517" y="466"/>
                    <a:pt x="1511" y="458"/>
                  </a:cubicBezTo>
                  <a:cubicBezTo>
                    <a:pt x="1504" y="450"/>
                    <a:pt x="1492" y="454"/>
                    <a:pt x="1501" y="469"/>
                  </a:cubicBezTo>
                  <a:cubicBezTo>
                    <a:pt x="1546" y="546"/>
                    <a:pt x="1679" y="582"/>
                    <a:pt x="1679" y="582"/>
                  </a:cubicBezTo>
                  <a:cubicBezTo>
                    <a:pt x="1714" y="666"/>
                    <a:pt x="1719" y="725"/>
                    <a:pt x="1719" y="725"/>
                  </a:cubicBezTo>
                  <a:cubicBezTo>
                    <a:pt x="1684" y="698"/>
                    <a:pt x="1647" y="676"/>
                    <a:pt x="1607" y="657"/>
                  </a:cubicBezTo>
                  <a:cubicBezTo>
                    <a:pt x="1501" y="586"/>
                    <a:pt x="1335" y="498"/>
                    <a:pt x="1107" y="443"/>
                  </a:cubicBezTo>
                  <a:cubicBezTo>
                    <a:pt x="1120" y="261"/>
                    <a:pt x="1211" y="0"/>
                    <a:pt x="1639" y="62"/>
                  </a:cubicBezTo>
                  <a:cubicBezTo>
                    <a:pt x="1639" y="62"/>
                    <a:pt x="1724" y="76"/>
                    <a:pt x="1782" y="115"/>
                  </a:cubicBezTo>
                  <a:cubicBezTo>
                    <a:pt x="1782" y="115"/>
                    <a:pt x="1768" y="130"/>
                    <a:pt x="1750" y="148"/>
                  </a:cubicBezTo>
                  <a:cubicBezTo>
                    <a:pt x="1732" y="166"/>
                    <a:pt x="1752" y="177"/>
                    <a:pt x="1752" y="177"/>
                  </a:cubicBezTo>
                  <a:lnTo>
                    <a:pt x="1842" y="248"/>
                  </a:lnTo>
                  <a:cubicBezTo>
                    <a:pt x="1843" y="286"/>
                    <a:pt x="1845" y="296"/>
                    <a:pt x="1873" y="330"/>
                  </a:cubicBezTo>
                  <a:cubicBezTo>
                    <a:pt x="1901" y="364"/>
                    <a:pt x="2011" y="479"/>
                    <a:pt x="2025" y="494"/>
                  </a:cubicBezTo>
                  <a:cubicBezTo>
                    <a:pt x="2042" y="512"/>
                    <a:pt x="2030" y="536"/>
                    <a:pt x="2030" y="536"/>
                  </a:cubicBezTo>
                  <a:close/>
                  <a:moveTo>
                    <a:pt x="1046" y="183"/>
                  </a:moveTo>
                  <a:lnTo>
                    <a:pt x="1046" y="183"/>
                  </a:lnTo>
                  <a:cubicBezTo>
                    <a:pt x="1023" y="276"/>
                    <a:pt x="1025" y="358"/>
                    <a:pt x="1037" y="427"/>
                  </a:cubicBezTo>
                  <a:cubicBezTo>
                    <a:pt x="1015" y="423"/>
                    <a:pt x="993" y="419"/>
                    <a:pt x="971" y="415"/>
                  </a:cubicBezTo>
                  <a:cubicBezTo>
                    <a:pt x="503" y="339"/>
                    <a:pt x="362" y="569"/>
                    <a:pt x="417" y="756"/>
                  </a:cubicBezTo>
                  <a:cubicBezTo>
                    <a:pt x="262" y="814"/>
                    <a:pt x="117" y="881"/>
                    <a:pt x="0" y="946"/>
                  </a:cubicBezTo>
                  <a:cubicBezTo>
                    <a:pt x="184" y="506"/>
                    <a:pt x="583" y="119"/>
                    <a:pt x="919" y="68"/>
                  </a:cubicBezTo>
                  <a:cubicBezTo>
                    <a:pt x="1029" y="53"/>
                    <a:pt x="1060" y="125"/>
                    <a:pt x="1046" y="183"/>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6">
              <a:extLst>
                <a:ext uri="{FF2B5EF4-FFF2-40B4-BE49-F238E27FC236}">
                  <a16:creationId xmlns:a16="http://schemas.microsoft.com/office/drawing/2014/main" id="{58AEA576-0EB3-CC4C-BE1D-566B88BFC10B}"/>
                </a:ext>
              </a:extLst>
            </p:cNvPr>
            <p:cNvSpPr>
              <a:spLocks noEditPoints="1"/>
            </p:cNvSpPr>
            <p:nvPr/>
          </p:nvSpPr>
          <p:spPr bwMode="invGray">
            <a:xfrm>
              <a:off x="397787" y="4962608"/>
              <a:ext cx="172140" cy="59024"/>
            </a:xfrm>
            <a:custGeom>
              <a:avLst/>
              <a:gdLst>
                <a:gd name="T0" fmla="*/ 749 w 1245"/>
                <a:gd name="T1" fmla="*/ 246 h 417"/>
                <a:gd name="T2" fmla="*/ 749 w 1245"/>
                <a:gd name="T3" fmla="*/ 246 h 417"/>
                <a:gd name="T4" fmla="*/ 1245 w 1245"/>
                <a:gd name="T5" fmla="*/ 318 h 417"/>
                <a:gd name="T6" fmla="*/ 745 w 1245"/>
                <a:gd name="T7" fmla="*/ 104 h 417"/>
                <a:gd name="T8" fmla="*/ 749 w 1245"/>
                <a:gd name="T9" fmla="*/ 246 h 417"/>
                <a:gd name="T10" fmla="*/ 722 w 1245"/>
                <a:gd name="T11" fmla="*/ 249 h 417"/>
                <a:gd name="T12" fmla="*/ 722 w 1245"/>
                <a:gd name="T13" fmla="*/ 249 h 417"/>
                <a:gd name="T14" fmla="*/ 55 w 1245"/>
                <a:gd name="T15" fmla="*/ 417 h 417"/>
                <a:gd name="T16" fmla="*/ 609 w 1245"/>
                <a:gd name="T17" fmla="*/ 76 h 417"/>
                <a:gd name="T18" fmla="*/ 675 w 1245"/>
                <a:gd name="T19" fmla="*/ 88 h 417"/>
                <a:gd name="T20" fmla="*/ 722 w 1245"/>
                <a:gd name="T21" fmla="*/ 24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5" h="417">
                  <a:moveTo>
                    <a:pt x="749" y="246"/>
                  </a:moveTo>
                  <a:lnTo>
                    <a:pt x="749" y="246"/>
                  </a:lnTo>
                  <a:cubicBezTo>
                    <a:pt x="931" y="232"/>
                    <a:pt x="1103" y="250"/>
                    <a:pt x="1245" y="318"/>
                  </a:cubicBezTo>
                  <a:cubicBezTo>
                    <a:pt x="1139" y="247"/>
                    <a:pt x="973" y="159"/>
                    <a:pt x="745" y="104"/>
                  </a:cubicBezTo>
                  <a:cubicBezTo>
                    <a:pt x="740" y="167"/>
                    <a:pt x="745" y="220"/>
                    <a:pt x="749" y="246"/>
                  </a:cubicBezTo>
                  <a:close/>
                  <a:moveTo>
                    <a:pt x="722" y="249"/>
                  </a:moveTo>
                  <a:lnTo>
                    <a:pt x="722" y="249"/>
                  </a:lnTo>
                  <a:cubicBezTo>
                    <a:pt x="518" y="268"/>
                    <a:pt x="277" y="334"/>
                    <a:pt x="55" y="417"/>
                  </a:cubicBezTo>
                  <a:cubicBezTo>
                    <a:pt x="0" y="230"/>
                    <a:pt x="141" y="0"/>
                    <a:pt x="609" y="76"/>
                  </a:cubicBezTo>
                  <a:cubicBezTo>
                    <a:pt x="631" y="80"/>
                    <a:pt x="653" y="84"/>
                    <a:pt x="675" y="88"/>
                  </a:cubicBezTo>
                  <a:cubicBezTo>
                    <a:pt x="686" y="154"/>
                    <a:pt x="706" y="208"/>
                    <a:pt x="722" y="249"/>
                  </a:cubicBezTo>
                  <a:close/>
                </a:path>
              </a:pathLst>
            </a:custGeom>
            <a:solidFill>
              <a:srgbClr val="FFFFFF">
                <a:alpha val="50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10FC6125-8F5A-D14A-8F54-E4FD705F95C3}"/>
                </a:ext>
              </a:extLst>
            </p:cNvPr>
            <p:cNvSpPr>
              <a:spLocks noEditPoints="1"/>
            </p:cNvSpPr>
            <p:nvPr/>
          </p:nvSpPr>
          <p:spPr bwMode="invGray">
            <a:xfrm>
              <a:off x="657491" y="4945276"/>
              <a:ext cx="262001" cy="72843"/>
            </a:xfrm>
            <a:custGeom>
              <a:avLst/>
              <a:gdLst>
                <a:gd name="T0" fmla="*/ 1579 w 1897"/>
                <a:gd name="T1" fmla="*/ 301 h 515"/>
                <a:gd name="T2" fmla="*/ 1706 w 1897"/>
                <a:gd name="T3" fmla="*/ 301 h 515"/>
                <a:gd name="T4" fmla="*/ 1596 w 1897"/>
                <a:gd name="T5" fmla="*/ 20 h 515"/>
                <a:gd name="T6" fmla="*/ 1391 w 1897"/>
                <a:gd name="T7" fmla="*/ 500 h 515"/>
                <a:gd name="T8" fmla="*/ 1542 w 1897"/>
                <a:gd name="T9" fmla="*/ 394 h 515"/>
                <a:gd name="T10" fmla="*/ 1787 w 1897"/>
                <a:gd name="T11" fmla="*/ 500 h 515"/>
                <a:gd name="T12" fmla="*/ 1692 w 1897"/>
                <a:gd name="T13" fmla="*/ 20 h 515"/>
                <a:gd name="T14" fmla="*/ 1813 w 1897"/>
                <a:gd name="T15" fmla="*/ 77 h 515"/>
                <a:gd name="T16" fmla="*/ 1813 w 1897"/>
                <a:gd name="T17" fmla="*/ 61 h 515"/>
                <a:gd name="T18" fmla="*/ 1828 w 1897"/>
                <a:gd name="T19" fmla="*/ 77 h 515"/>
                <a:gd name="T20" fmla="*/ 1826 w 1897"/>
                <a:gd name="T21" fmla="*/ 59 h 515"/>
                <a:gd name="T22" fmla="*/ 1833 w 1897"/>
                <a:gd name="T23" fmla="*/ 48 h 515"/>
                <a:gd name="T24" fmla="*/ 1818 w 1897"/>
                <a:gd name="T25" fmla="*/ 35 h 515"/>
                <a:gd name="T26" fmla="*/ 1805 w 1897"/>
                <a:gd name="T27" fmla="*/ 77 h 515"/>
                <a:gd name="T28" fmla="*/ 1850 w 1897"/>
                <a:gd name="T29" fmla="*/ 56 h 515"/>
                <a:gd name="T30" fmla="*/ 1819 w 1897"/>
                <a:gd name="T31" fmla="*/ 88 h 515"/>
                <a:gd name="T32" fmla="*/ 1819 w 1897"/>
                <a:gd name="T33" fmla="*/ 25 h 515"/>
                <a:gd name="T34" fmla="*/ 1819 w 1897"/>
                <a:gd name="T35" fmla="*/ 20 h 515"/>
                <a:gd name="T36" fmla="*/ 1783 w 1897"/>
                <a:gd name="T37" fmla="*/ 56 h 515"/>
                <a:gd name="T38" fmla="*/ 1855 w 1897"/>
                <a:gd name="T39" fmla="*/ 56 h 515"/>
                <a:gd name="T40" fmla="*/ 1813 w 1897"/>
                <a:gd name="T41" fmla="*/ 41 h 515"/>
                <a:gd name="T42" fmla="*/ 1818 w 1897"/>
                <a:gd name="T43" fmla="*/ 41 h 515"/>
                <a:gd name="T44" fmla="*/ 1826 w 1897"/>
                <a:gd name="T45" fmla="*/ 48 h 515"/>
                <a:gd name="T46" fmla="*/ 1818 w 1897"/>
                <a:gd name="T47" fmla="*/ 55 h 515"/>
                <a:gd name="T48" fmla="*/ 1813 w 1897"/>
                <a:gd name="T49" fmla="*/ 41 h 515"/>
                <a:gd name="T50" fmla="*/ 273 w 1897"/>
                <a:gd name="T51" fmla="*/ 190 h 515"/>
                <a:gd name="T52" fmla="*/ 106 w 1897"/>
                <a:gd name="T53" fmla="*/ 263 h 515"/>
                <a:gd name="T54" fmla="*/ 187 w 1897"/>
                <a:gd name="T55" fmla="*/ 116 h 515"/>
                <a:gd name="T56" fmla="*/ 273 w 1897"/>
                <a:gd name="T57" fmla="*/ 190 h 515"/>
                <a:gd name="T58" fmla="*/ 196 w 1897"/>
                <a:gd name="T59" fmla="*/ 20 h 515"/>
                <a:gd name="T60" fmla="*/ 0 w 1897"/>
                <a:gd name="T61" fmla="*/ 500 h 515"/>
                <a:gd name="T62" fmla="*/ 106 w 1897"/>
                <a:gd name="T63" fmla="*/ 356 h 515"/>
                <a:gd name="T64" fmla="*/ 380 w 1897"/>
                <a:gd name="T65" fmla="*/ 188 h 515"/>
                <a:gd name="T66" fmla="*/ 196 w 1897"/>
                <a:gd name="T67" fmla="*/ 20 h 515"/>
                <a:gd name="T68" fmla="*/ 954 w 1897"/>
                <a:gd name="T69" fmla="*/ 74 h 515"/>
                <a:gd name="T70" fmla="*/ 953 w 1897"/>
                <a:gd name="T71" fmla="*/ 443 h 515"/>
                <a:gd name="T72" fmla="*/ 1339 w 1897"/>
                <a:gd name="T73" fmla="*/ 438 h 515"/>
                <a:gd name="T74" fmla="*/ 1341 w 1897"/>
                <a:gd name="T75" fmla="*/ 215 h 515"/>
                <a:gd name="T76" fmla="*/ 1132 w 1897"/>
                <a:gd name="T77" fmla="*/ 304 h 515"/>
                <a:gd name="T78" fmla="*/ 1241 w 1897"/>
                <a:gd name="T79" fmla="*/ 394 h 515"/>
                <a:gd name="T80" fmla="*/ 1027 w 1897"/>
                <a:gd name="T81" fmla="*/ 375 h 515"/>
                <a:gd name="T82" fmla="*/ 1028 w 1897"/>
                <a:gd name="T83" fmla="*/ 143 h 515"/>
                <a:gd name="T84" fmla="*/ 1207 w 1897"/>
                <a:gd name="T85" fmla="*/ 107 h 515"/>
                <a:gd name="T86" fmla="*/ 1316 w 1897"/>
                <a:gd name="T87" fmla="*/ 63 h 515"/>
                <a:gd name="T88" fmla="*/ 954 w 1897"/>
                <a:gd name="T89" fmla="*/ 74 h 515"/>
                <a:gd name="T90" fmla="*/ 562 w 1897"/>
                <a:gd name="T91" fmla="*/ 309 h 515"/>
                <a:gd name="T92" fmla="*/ 769 w 1897"/>
                <a:gd name="T93" fmla="*/ 215 h 515"/>
                <a:gd name="T94" fmla="*/ 562 w 1897"/>
                <a:gd name="T95" fmla="*/ 114 h 515"/>
                <a:gd name="T96" fmla="*/ 819 w 1897"/>
                <a:gd name="T97" fmla="*/ 20 h 515"/>
                <a:gd name="T98" fmla="*/ 457 w 1897"/>
                <a:gd name="T99" fmla="*/ 500 h 515"/>
                <a:gd name="T100" fmla="*/ 823 w 1897"/>
                <a:gd name="T101" fmla="*/ 407 h 515"/>
                <a:gd name="T102" fmla="*/ 562 w 1897"/>
                <a:gd name="T103" fmla="*/ 309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97" h="515">
                  <a:moveTo>
                    <a:pt x="1579" y="301"/>
                  </a:moveTo>
                  <a:lnTo>
                    <a:pt x="1579" y="301"/>
                  </a:lnTo>
                  <a:lnTo>
                    <a:pt x="1643" y="146"/>
                  </a:lnTo>
                  <a:lnTo>
                    <a:pt x="1706" y="301"/>
                  </a:lnTo>
                  <a:lnTo>
                    <a:pt x="1579" y="301"/>
                  </a:lnTo>
                  <a:close/>
                  <a:moveTo>
                    <a:pt x="1596" y="20"/>
                  </a:moveTo>
                  <a:lnTo>
                    <a:pt x="1596" y="20"/>
                  </a:lnTo>
                  <a:lnTo>
                    <a:pt x="1391" y="500"/>
                  </a:lnTo>
                  <a:lnTo>
                    <a:pt x="1498" y="500"/>
                  </a:lnTo>
                  <a:lnTo>
                    <a:pt x="1542" y="394"/>
                  </a:lnTo>
                  <a:lnTo>
                    <a:pt x="1743" y="394"/>
                  </a:lnTo>
                  <a:lnTo>
                    <a:pt x="1787" y="500"/>
                  </a:lnTo>
                  <a:lnTo>
                    <a:pt x="1897" y="500"/>
                  </a:lnTo>
                  <a:lnTo>
                    <a:pt x="1692" y="20"/>
                  </a:lnTo>
                  <a:lnTo>
                    <a:pt x="1596" y="20"/>
                  </a:lnTo>
                  <a:close/>
                  <a:moveTo>
                    <a:pt x="1813" y="77"/>
                  </a:moveTo>
                  <a:lnTo>
                    <a:pt x="1813" y="77"/>
                  </a:lnTo>
                  <a:lnTo>
                    <a:pt x="1813" y="61"/>
                  </a:lnTo>
                  <a:lnTo>
                    <a:pt x="1819" y="61"/>
                  </a:lnTo>
                  <a:lnTo>
                    <a:pt x="1828" y="77"/>
                  </a:lnTo>
                  <a:lnTo>
                    <a:pt x="1837" y="77"/>
                  </a:lnTo>
                  <a:lnTo>
                    <a:pt x="1826" y="59"/>
                  </a:lnTo>
                  <a:cubicBezTo>
                    <a:pt x="1828" y="58"/>
                    <a:pt x="1830" y="57"/>
                    <a:pt x="1831" y="55"/>
                  </a:cubicBezTo>
                  <a:cubicBezTo>
                    <a:pt x="1833" y="53"/>
                    <a:pt x="1833" y="50"/>
                    <a:pt x="1833" y="48"/>
                  </a:cubicBezTo>
                  <a:cubicBezTo>
                    <a:pt x="1833" y="44"/>
                    <a:pt x="1832" y="40"/>
                    <a:pt x="1830" y="38"/>
                  </a:cubicBezTo>
                  <a:cubicBezTo>
                    <a:pt x="1827" y="36"/>
                    <a:pt x="1823" y="35"/>
                    <a:pt x="1818" y="35"/>
                  </a:cubicBezTo>
                  <a:lnTo>
                    <a:pt x="1805" y="35"/>
                  </a:lnTo>
                  <a:lnTo>
                    <a:pt x="1805" y="77"/>
                  </a:lnTo>
                  <a:lnTo>
                    <a:pt x="1813" y="77"/>
                  </a:lnTo>
                  <a:close/>
                  <a:moveTo>
                    <a:pt x="1850" y="56"/>
                  </a:moveTo>
                  <a:lnTo>
                    <a:pt x="1850" y="56"/>
                  </a:lnTo>
                  <a:cubicBezTo>
                    <a:pt x="1850" y="74"/>
                    <a:pt x="1836" y="88"/>
                    <a:pt x="1819" y="88"/>
                  </a:cubicBezTo>
                  <a:cubicBezTo>
                    <a:pt x="1802" y="88"/>
                    <a:pt x="1788" y="74"/>
                    <a:pt x="1788" y="56"/>
                  </a:cubicBezTo>
                  <a:cubicBezTo>
                    <a:pt x="1788" y="39"/>
                    <a:pt x="1802" y="25"/>
                    <a:pt x="1819" y="25"/>
                  </a:cubicBezTo>
                  <a:cubicBezTo>
                    <a:pt x="1836" y="25"/>
                    <a:pt x="1850" y="39"/>
                    <a:pt x="1850" y="56"/>
                  </a:cubicBezTo>
                  <a:close/>
                  <a:moveTo>
                    <a:pt x="1819" y="20"/>
                  </a:moveTo>
                  <a:lnTo>
                    <a:pt x="1819" y="20"/>
                  </a:lnTo>
                  <a:cubicBezTo>
                    <a:pt x="1799" y="20"/>
                    <a:pt x="1783" y="37"/>
                    <a:pt x="1783" y="56"/>
                  </a:cubicBezTo>
                  <a:cubicBezTo>
                    <a:pt x="1783" y="76"/>
                    <a:pt x="1799" y="92"/>
                    <a:pt x="1819" y="92"/>
                  </a:cubicBezTo>
                  <a:cubicBezTo>
                    <a:pt x="1839" y="92"/>
                    <a:pt x="1855" y="76"/>
                    <a:pt x="1855" y="56"/>
                  </a:cubicBezTo>
                  <a:cubicBezTo>
                    <a:pt x="1855" y="37"/>
                    <a:pt x="1839" y="20"/>
                    <a:pt x="1819" y="20"/>
                  </a:cubicBezTo>
                  <a:close/>
                  <a:moveTo>
                    <a:pt x="1813" y="41"/>
                  </a:moveTo>
                  <a:lnTo>
                    <a:pt x="1813" y="41"/>
                  </a:lnTo>
                  <a:lnTo>
                    <a:pt x="1818" y="41"/>
                  </a:lnTo>
                  <a:cubicBezTo>
                    <a:pt x="1821" y="41"/>
                    <a:pt x="1823" y="42"/>
                    <a:pt x="1824" y="43"/>
                  </a:cubicBezTo>
                  <a:cubicBezTo>
                    <a:pt x="1826" y="44"/>
                    <a:pt x="1826" y="46"/>
                    <a:pt x="1826" y="48"/>
                  </a:cubicBezTo>
                  <a:cubicBezTo>
                    <a:pt x="1826" y="50"/>
                    <a:pt x="1825" y="52"/>
                    <a:pt x="1824" y="53"/>
                  </a:cubicBezTo>
                  <a:cubicBezTo>
                    <a:pt x="1822" y="54"/>
                    <a:pt x="1820" y="55"/>
                    <a:pt x="1818" y="55"/>
                  </a:cubicBezTo>
                  <a:lnTo>
                    <a:pt x="1813" y="55"/>
                  </a:lnTo>
                  <a:lnTo>
                    <a:pt x="1813" y="41"/>
                  </a:lnTo>
                  <a:close/>
                  <a:moveTo>
                    <a:pt x="273" y="190"/>
                  </a:moveTo>
                  <a:lnTo>
                    <a:pt x="273" y="190"/>
                  </a:lnTo>
                  <a:cubicBezTo>
                    <a:pt x="273" y="231"/>
                    <a:pt x="242" y="263"/>
                    <a:pt x="189" y="263"/>
                  </a:cubicBezTo>
                  <a:lnTo>
                    <a:pt x="106" y="263"/>
                  </a:lnTo>
                  <a:lnTo>
                    <a:pt x="106" y="116"/>
                  </a:lnTo>
                  <a:lnTo>
                    <a:pt x="187" y="116"/>
                  </a:lnTo>
                  <a:cubicBezTo>
                    <a:pt x="240" y="116"/>
                    <a:pt x="273" y="141"/>
                    <a:pt x="273" y="189"/>
                  </a:cubicBezTo>
                  <a:lnTo>
                    <a:pt x="273" y="190"/>
                  </a:lnTo>
                  <a:close/>
                  <a:moveTo>
                    <a:pt x="196" y="20"/>
                  </a:moveTo>
                  <a:lnTo>
                    <a:pt x="196" y="20"/>
                  </a:lnTo>
                  <a:lnTo>
                    <a:pt x="0" y="20"/>
                  </a:lnTo>
                  <a:lnTo>
                    <a:pt x="0" y="500"/>
                  </a:lnTo>
                  <a:lnTo>
                    <a:pt x="106" y="500"/>
                  </a:lnTo>
                  <a:lnTo>
                    <a:pt x="106" y="356"/>
                  </a:lnTo>
                  <a:lnTo>
                    <a:pt x="186" y="356"/>
                  </a:lnTo>
                  <a:cubicBezTo>
                    <a:pt x="293" y="356"/>
                    <a:pt x="380" y="299"/>
                    <a:pt x="380" y="188"/>
                  </a:cubicBezTo>
                  <a:lnTo>
                    <a:pt x="380" y="186"/>
                  </a:lnTo>
                  <a:cubicBezTo>
                    <a:pt x="380" y="88"/>
                    <a:pt x="311" y="20"/>
                    <a:pt x="196" y="20"/>
                  </a:cubicBezTo>
                  <a:close/>
                  <a:moveTo>
                    <a:pt x="954" y="74"/>
                  </a:moveTo>
                  <a:lnTo>
                    <a:pt x="954" y="74"/>
                  </a:lnTo>
                  <a:cubicBezTo>
                    <a:pt x="904" y="123"/>
                    <a:pt x="879" y="185"/>
                    <a:pt x="879" y="259"/>
                  </a:cubicBezTo>
                  <a:cubicBezTo>
                    <a:pt x="879" y="333"/>
                    <a:pt x="904" y="395"/>
                    <a:pt x="953" y="443"/>
                  </a:cubicBezTo>
                  <a:cubicBezTo>
                    <a:pt x="1002" y="491"/>
                    <a:pt x="1064" y="515"/>
                    <a:pt x="1138" y="515"/>
                  </a:cubicBezTo>
                  <a:cubicBezTo>
                    <a:pt x="1224" y="515"/>
                    <a:pt x="1292" y="489"/>
                    <a:pt x="1339" y="438"/>
                  </a:cubicBezTo>
                  <a:lnTo>
                    <a:pt x="1341" y="435"/>
                  </a:lnTo>
                  <a:lnTo>
                    <a:pt x="1341" y="215"/>
                  </a:lnTo>
                  <a:lnTo>
                    <a:pt x="1132" y="215"/>
                  </a:lnTo>
                  <a:lnTo>
                    <a:pt x="1132" y="304"/>
                  </a:lnTo>
                  <a:lnTo>
                    <a:pt x="1241" y="304"/>
                  </a:lnTo>
                  <a:lnTo>
                    <a:pt x="1241" y="394"/>
                  </a:lnTo>
                  <a:cubicBezTo>
                    <a:pt x="1213" y="411"/>
                    <a:pt x="1178" y="419"/>
                    <a:pt x="1137" y="419"/>
                  </a:cubicBezTo>
                  <a:cubicBezTo>
                    <a:pt x="1094" y="419"/>
                    <a:pt x="1057" y="404"/>
                    <a:pt x="1027" y="375"/>
                  </a:cubicBezTo>
                  <a:cubicBezTo>
                    <a:pt x="997" y="347"/>
                    <a:pt x="982" y="308"/>
                    <a:pt x="982" y="260"/>
                  </a:cubicBezTo>
                  <a:cubicBezTo>
                    <a:pt x="982" y="211"/>
                    <a:pt x="997" y="172"/>
                    <a:pt x="1028" y="143"/>
                  </a:cubicBezTo>
                  <a:cubicBezTo>
                    <a:pt x="1059" y="113"/>
                    <a:pt x="1098" y="99"/>
                    <a:pt x="1144" y="99"/>
                  </a:cubicBezTo>
                  <a:cubicBezTo>
                    <a:pt x="1168" y="99"/>
                    <a:pt x="1189" y="101"/>
                    <a:pt x="1207" y="107"/>
                  </a:cubicBezTo>
                  <a:cubicBezTo>
                    <a:pt x="1224" y="113"/>
                    <a:pt x="1241" y="123"/>
                    <a:pt x="1258" y="137"/>
                  </a:cubicBezTo>
                  <a:lnTo>
                    <a:pt x="1316" y="63"/>
                  </a:lnTo>
                  <a:cubicBezTo>
                    <a:pt x="1285" y="36"/>
                    <a:pt x="1230" y="0"/>
                    <a:pt x="1138" y="0"/>
                  </a:cubicBezTo>
                  <a:cubicBezTo>
                    <a:pt x="1066" y="0"/>
                    <a:pt x="1005" y="25"/>
                    <a:pt x="954" y="74"/>
                  </a:cubicBezTo>
                  <a:close/>
                  <a:moveTo>
                    <a:pt x="562" y="309"/>
                  </a:moveTo>
                  <a:lnTo>
                    <a:pt x="562" y="309"/>
                  </a:lnTo>
                  <a:lnTo>
                    <a:pt x="769" y="309"/>
                  </a:lnTo>
                  <a:lnTo>
                    <a:pt x="769" y="215"/>
                  </a:lnTo>
                  <a:lnTo>
                    <a:pt x="562" y="215"/>
                  </a:lnTo>
                  <a:lnTo>
                    <a:pt x="562" y="114"/>
                  </a:lnTo>
                  <a:lnTo>
                    <a:pt x="819" y="114"/>
                  </a:lnTo>
                  <a:lnTo>
                    <a:pt x="819" y="20"/>
                  </a:lnTo>
                  <a:lnTo>
                    <a:pt x="457" y="20"/>
                  </a:lnTo>
                  <a:lnTo>
                    <a:pt x="457" y="500"/>
                  </a:lnTo>
                  <a:lnTo>
                    <a:pt x="823" y="500"/>
                  </a:lnTo>
                  <a:lnTo>
                    <a:pt x="823" y="407"/>
                  </a:lnTo>
                  <a:lnTo>
                    <a:pt x="562" y="407"/>
                  </a:lnTo>
                  <a:lnTo>
                    <a:pt x="562" y="309"/>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 name="Title 1"/>
          <p:cNvSpPr>
            <a:spLocks noGrp="1"/>
          </p:cNvSpPr>
          <p:nvPr>
            <p:ph type="title" hasCustomPrompt="1"/>
          </p:nvPr>
        </p:nvSpPr>
        <p:spPr>
          <a:xfrm>
            <a:off x="365125" y="365760"/>
            <a:ext cx="3722781" cy="685800"/>
          </a:xfrm>
        </p:spPr>
        <p:txBody>
          <a:bodyPr/>
          <a:lstStyle>
            <a:lvl1pPr>
              <a:defRPr>
                <a:solidFill>
                  <a:schemeClr val="bg1"/>
                </a:solidFill>
              </a:defRPr>
            </a:lvl1pPr>
          </a:lstStyle>
          <a:p>
            <a:r>
              <a:rPr lang="en-US"/>
              <a:t>[Slide title, sentence case, two lines max]</a:t>
            </a:r>
          </a:p>
        </p:txBody>
      </p:sp>
      <p:sp>
        <p:nvSpPr>
          <p:cNvPr id="3" name="Content Placeholder 2"/>
          <p:cNvSpPr>
            <a:spLocks noGrp="1"/>
          </p:cNvSpPr>
          <p:nvPr>
            <p:ph idx="1"/>
          </p:nvPr>
        </p:nvSpPr>
        <p:spPr>
          <a:xfrm>
            <a:off x="365125" y="1371600"/>
            <a:ext cx="3722781" cy="3290888"/>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503F764-7068-C14F-B504-D24B0EC4283B}"/>
              </a:ext>
            </a:extLst>
          </p:cNvPr>
          <p:cNvSpPr>
            <a:spLocks noGrp="1"/>
          </p:cNvSpPr>
          <p:nvPr>
            <p:ph type="ftr" sz="quarter" idx="17"/>
          </p:nvPr>
        </p:nvSpPr>
        <p:spPr/>
        <p:txBody>
          <a:bodyPr/>
          <a:lstStyle/>
          <a:p>
            <a:endParaRPr lang="en-US"/>
          </a:p>
        </p:txBody>
      </p:sp>
      <p:sp>
        <p:nvSpPr>
          <p:cNvPr id="6" name="Slide Number Placeholder 5">
            <a:extLst>
              <a:ext uri="{FF2B5EF4-FFF2-40B4-BE49-F238E27FC236}">
                <a16:creationId xmlns:a16="http://schemas.microsoft.com/office/drawing/2014/main" id="{322356AB-F039-974A-992E-AEB9A2FECA5B}"/>
              </a:ext>
            </a:extLst>
          </p:cNvPr>
          <p:cNvSpPr>
            <a:spLocks noGrp="1"/>
          </p:cNvSpPr>
          <p:nvPr>
            <p:ph type="sldNum" sz="quarter" idx="18"/>
          </p:nvPr>
        </p:nvSpPr>
        <p:spPr/>
        <p:txBody>
          <a:bodyPr/>
          <a:lstStyle/>
          <a:p>
            <a:fld id="{94C005EB-05AB-4350-8862-D44178390B49}" type="slidenum">
              <a:rPr lang="en-US" smtClean="0"/>
              <a:pPr/>
              <a:t>‹#›</a:t>
            </a:fld>
            <a:endParaRPr lang="en-US"/>
          </a:p>
        </p:txBody>
      </p:sp>
      <p:sp>
        <p:nvSpPr>
          <p:cNvPr id="15" name="Content Placeholder 2">
            <a:extLst>
              <a:ext uri="{FF2B5EF4-FFF2-40B4-BE49-F238E27FC236}">
                <a16:creationId xmlns:a16="http://schemas.microsoft.com/office/drawing/2014/main" id="{7EF7C9B8-EAC1-4B43-97D9-99566310F777}"/>
              </a:ext>
            </a:extLst>
          </p:cNvPr>
          <p:cNvSpPr>
            <a:spLocks noGrp="1"/>
          </p:cNvSpPr>
          <p:nvPr>
            <p:ph idx="19"/>
          </p:nvPr>
        </p:nvSpPr>
        <p:spPr>
          <a:xfrm>
            <a:off x="4753927" y="1371600"/>
            <a:ext cx="4024313" cy="32908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19810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6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ction Header 01">
    <p:bg>
      <p:bgPr>
        <a:solidFill>
          <a:schemeClr val="bg1"/>
        </a:solidFill>
        <a:effectLst/>
      </p:bgPr>
    </p:bg>
    <p:spTree>
      <p:nvGrpSpPr>
        <p:cNvPr id="1" name=""/>
        <p:cNvGrpSpPr/>
        <p:nvPr/>
      </p:nvGrpSpPr>
      <p:grpSpPr>
        <a:xfrm>
          <a:off x="0" y="0"/>
          <a:ext cx="0" cy="0"/>
          <a:chOff x="0" y="0"/>
          <a:chExt cx="0" cy="0"/>
        </a:xfrm>
      </p:grpSpPr>
      <p:pic>
        <p:nvPicPr>
          <p:cNvPr id="20" name="Picture 19" descr="Background pattern&#10;&#10;Description automatically generated">
            <a:extLst>
              <a:ext uri="{FF2B5EF4-FFF2-40B4-BE49-F238E27FC236}">
                <a16:creationId xmlns:a16="http://schemas.microsoft.com/office/drawing/2014/main" id="{EFBC4A19-4564-0949-85DB-B67074FCEF61}"/>
              </a:ext>
            </a:extLst>
          </p:cNvPr>
          <p:cNvPicPr>
            <a:picLocks noChangeAspect="1"/>
          </p:cNvPicPr>
          <p:nvPr userDrawn="1"/>
        </p:nvPicPr>
        <p:blipFill>
          <a:blip r:embed="rId2"/>
          <a:stretch>
            <a:fillRect/>
          </a:stretch>
        </p:blipFill>
        <p:spPr>
          <a:xfrm>
            <a:off x="0" y="0"/>
            <a:ext cx="9135879" cy="5143500"/>
          </a:xfrm>
          <a:prstGeom prst="rect">
            <a:avLst/>
          </a:prstGeom>
        </p:spPr>
      </p:pic>
      <p:pic>
        <p:nvPicPr>
          <p:cNvPr id="22" name="Picture 21" descr="A picture containing drawing&#10;&#10;Description automatically generated">
            <a:extLst>
              <a:ext uri="{FF2B5EF4-FFF2-40B4-BE49-F238E27FC236}">
                <a16:creationId xmlns:a16="http://schemas.microsoft.com/office/drawing/2014/main" id="{BDF89B67-56F3-C54C-8FC9-98133AECD28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97813" y="4884196"/>
            <a:ext cx="685800" cy="198569"/>
          </a:xfrm>
          <a:prstGeom prst="rect">
            <a:avLst/>
          </a:prstGeom>
        </p:spPr>
      </p:pic>
      <p:sp>
        <p:nvSpPr>
          <p:cNvPr id="7" name="Title 1"/>
          <p:cNvSpPr>
            <a:spLocks noGrp="1"/>
          </p:cNvSpPr>
          <p:nvPr>
            <p:ph type="ctrTitle" hasCustomPrompt="1"/>
          </p:nvPr>
        </p:nvSpPr>
        <p:spPr>
          <a:xfrm>
            <a:off x="365126" y="365125"/>
            <a:ext cx="5532438" cy="2514599"/>
          </a:xfrm>
        </p:spPr>
        <p:txBody>
          <a:bodyPr anchor="b" anchorCtr="0">
            <a:noAutofit/>
          </a:bodyPr>
          <a:lstStyle>
            <a:lvl1pPr>
              <a:defRPr sz="4400" b="0" spc="-100" baseline="0">
                <a:solidFill>
                  <a:schemeClr val="tx1"/>
                </a:solidFill>
              </a:defRPr>
            </a:lvl1pPr>
          </a:lstStyle>
          <a:p>
            <a:r>
              <a:rPr lang="en-US"/>
              <a:t>[Section header title, sentence case]</a:t>
            </a:r>
          </a:p>
        </p:txBody>
      </p:sp>
      <p:sp>
        <p:nvSpPr>
          <p:cNvPr id="8" name="Subtitle 2"/>
          <p:cNvSpPr>
            <a:spLocks noGrp="1"/>
          </p:cNvSpPr>
          <p:nvPr>
            <p:ph type="subTitle" idx="1" hasCustomPrompt="1"/>
          </p:nvPr>
        </p:nvSpPr>
        <p:spPr>
          <a:xfrm>
            <a:off x="365126" y="3017520"/>
            <a:ext cx="5532438" cy="1644968"/>
          </a:xfrm>
        </p:spPr>
        <p:txBody>
          <a:bodyPr>
            <a:noAutofit/>
          </a:bodyPr>
          <a:lstStyle>
            <a:lvl1pPr marL="0" indent="0" algn="l">
              <a:spcBef>
                <a:spcPts val="0"/>
              </a:spcBef>
              <a:buNone/>
              <a:defRPr sz="1200" baseline="0">
                <a:solidFill>
                  <a:schemeClr val="bg2"/>
                </a:solidFill>
              </a:defRPr>
            </a:lvl1pPr>
            <a:lvl2pPr marL="0" indent="0" algn="l">
              <a:spcBef>
                <a:spcPts val="0"/>
              </a:spcBef>
              <a:buNone/>
              <a:defRPr sz="1200">
                <a:solidFill>
                  <a:schemeClr val="tx1"/>
                </a:solidFill>
              </a:defRPr>
            </a:lvl2pPr>
            <a:lvl3pPr marL="0" indent="0" algn="l">
              <a:spcBef>
                <a:spcPts val="0"/>
              </a:spcBef>
              <a:buNone/>
              <a:defRPr sz="1200">
                <a:solidFill>
                  <a:schemeClr val="tx1"/>
                </a:solidFill>
              </a:defRPr>
            </a:lvl3pPr>
            <a:lvl4pPr marL="0" indent="0" algn="l">
              <a:spcBef>
                <a:spcPts val="0"/>
              </a:spcBef>
              <a:buNone/>
              <a:defRPr sz="1200">
                <a:solidFill>
                  <a:schemeClr val="tx1"/>
                </a:solidFill>
              </a:defRPr>
            </a:lvl4pPr>
            <a:lvl5pPr marL="0" indent="0" algn="l">
              <a:spcBef>
                <a:spcPts val="0"/>
              </a:spcBef>
              <a:buNone/>
              <a:defRPr sz="1200">
                <a:solidFill>
                  <a:schemeClr val="tx1"/>
                </a:solidFill>
              </a:defRPr>
            </a:lvl5pPr>
            <a:lvl6pPr marL="0" indent="0" algn="l">
              <a:spcBef>
                <a:spcPts val="0"/>
              </a:spcBef>
              <a:buNone/>
              <a:defRPr sz="1200">
                <a:solidFill>
                  <a:schemeClr val="tx1"/>
                </a:solidFill>
              </a:defRPr>
            </a:lvl6pPr>
            <a:lvl7pPr marL="0" indent="0" algn="l">
              <a:spcBef>
                <a:spcPts val="0"/>
              </a:spcBef>
              <a:buNone/>
              <a:defRPr sz="1200">
                <a:solidFill>
                  <a:schemeClr val="tx1"/>
                </a:solidFill>
              </a:defRPr>
            </a:lvl7pPr>
            <a:lvl8pPr marL="0" indent="0" algn="l">
              <a:spcBef>
                <a:spcPts val="0"/>
              </a:spcBef>
              <a:buNone/>
              <a:defRPr sz="1200">
                <a:solidFill>
                  <a:schemeClr val="tx1"/>
                </a:solidFill>
              </a:defRPr>
            </a:lvl8pPr>
            <a:lvl9pPr marL="0" indent="0" algn="l">
              <a:spcBef>
                <a:spcPts val="0"/>
              </a:spcBef>
              <a:buNone/>
              <a:defRPr sz="1200">
                <a:solidFill>
                  <a:schemeClr val="tx1"/>
                </a:solidFill>
              </a:defRPr>
            </a:lvl9pPr>
          </a:lstStyle>
          <a:p>
            <a:r>
              <a:rPr lang="en-US"/>
              <a:t>[Optional subtitle, sentence case]</a:t>
            </a:r>
          </a:p>
        </p:txBody>
      </p:sp>
      <p:sp>
        <p:nvSpPr>
          <p:cNvPr id="3" name="Slide Number Placeholder 3"/>
          <p:cNvSpPr>
            <a:spLocks noGrp="1"/>
          </p:cNvSpPr>
          <p:nvPr>
            <p:ph type="sldNum" sz="quarter" idx="11"/>
          </p:nvPr>
        </p:nvSpPr>
        <p:spPr/>
        <p:txBody>
          <a:bodyPr/>
          <a:lstStyle>
            <a:lvl1pPr>
              <a:defRPr>
                <a:solidFill>
                  <a:schemeClr val="tx1"/>
                </a:solidFill>
              </a:defRPr>
            </a:lvl1pPr>
          </a:lstStyle>
          <a:p>
            <a:fld id="{94C005EB-05AB-4350-8862-D44178390B49}" type="slidenum">
              <a:rPr lang="en-US" smtClean="0"/>
              <a:pPr/>
              <a:t>‹#›</a:t>
            </a:fld>
            <a:endParaRPr lang="en-US"/>
          </a:p>
        </p:txBody>
      </p:sp>
    </p:spTree>
    <p:extLst>
      <p:ext uri="{BB962C8B-B14F-4D97-AF65-F5344CB8AC3E}">
        <p14:creationId xmlns:p14="http://schemas.microsoft.com/office/powerpoint/2010/main" val="254772757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Header 02">
    <p:bg>
      <p:bgPr>
        <a:solidFill>
          <a:schemeClr val="bg1"/>
        </a:solidFill>
        <a:effectLst/>
      </p:bgPr>
    </p:bg>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05BD84AB-8CFA-B441-9C02-41468CCAFE50}"/>
              </a:ext>
            </a:extLst>
          </p:cNvPr>
          <p:cNvPicPr>
            <a:picLocks noChangeAspect="1"/>
          </p:cNvPicPr>
          <p:nvPr userDrawn="1"/>
        </p:nvPicPr>
        <p:blipFill>
          <a:blip r:embed="rId2"/>
          <a:stretch>
            <a:fillRect/>
          </a:stretch>
        </p:blipFill>
        <p:spPr>
          <a:xfrm>
            <a:off x="0" y="0"/>
            <a:ext cx="9135879" cy="5143500"/>
          </a:xfrm>
          <a:prstGeom prst="rect">
            <a:avLst/>
          </a:prstGeom>
        </p:spPr>
      </p:pic>
      <p:sp>
        <p:nvSpPr>
          <p:cNvPr id="7" name="Title 1"/>
          <p:cNvSpPr>
            <a:spLocks noGrp="1"/>
          </p:cNvSpPr>
          <p:nvPr>
            <p:ph type="ctrTitle" hasCustomPrompt="1"/>
          </p:nvPr>
        </p:nvSpPr>
        <p:spPr>
          <a:xfrm>
            <a:off x="365126" y="365125"/>
            <a:ext cx="5532438" cy="2514599"/>
          </a:xfrm>
        </p:spPr>
        <p:txBody>
          <a:bodyPr anchor="b" anchorCtr="0">
            <a:noAutofit/>
          </a:bodyPr>
          <a:lstStyle>
            <a:lvl1pPr>
              <a:defRPr sz="4400" b="0" spc="-100" baseline="0">
                <a:solidFill>
                  <a:schemeClr val="tx1"/>
                </a:solidFill>
              </a:defRPr>
            </a:lvl1pPr>
          </a:lstStyle>
          <a:p>
            <a:r>
              <a:rPr lang="en-US"/>
              <a:t>[Section header title, sentence case]</a:t>
            </a:r>
          </a:p>
        </p:txBody>
      </p:sp>
      <p:sp>
        <p:nvSpPr>
          <p:cNvPr id="8" name="Subtitle 2"/>
          <p:cNvSpPr>
            <a:spLocks noGrp="1"/>
          </p:cNvSpPr>
          <p:nvPr>
            <p:ph type="subTitle" idx="1" hasCustomPrompt="1"/>
          </p:nvPr>
        </p:nvSpPr>
        <p:spPr>
          <a:xfrm>
            <a:off x="365126" y="3017520"/>
            <a:ext cx="5532438" cy="1644968"/>
          </a:xfrm>
        </p:spPr>
        <p:txBody>
          <a:bodyPr>
            <a:noAutofit/>
          </a:bodyPr>
          <a:lstStyle>
            <a:lvl1pPr marL="0" indent="0" algn="l">
              <a:spcBef>
                <a:spcPts val="0"/>
              </a:spcBef>
              <a:buNone/>
              <a:defRPr sz="1200" baseline="0">
                <a:solidFill>
                  <a:schemeClr val="bg2"/>
                </a:solidFill>
              </a:defRPr>
            </a:lvl1pPr>
            <a:lvl2pPr marL="0" indent="0" algn="l">
              <a:spcBef>
                <a:spcPts val="0"/>
              </a:spcBef>
              <a:buNone/>
              <a:defRPr sz="1200">
                <a:solidFill>
                  <a:schemeClr val="tx1"/>
                </a:solidFill>
              </a:defRPr>
            </a:lvl2pPr>
            <a:lvl3pPr marL="0" indent="0" algn="l">
              <a:spcBef>
                <a:spcPts val="0"/>
              </a:spcBef>
              <a:buNone/>
              <a:defRPr sz="1200">
                <a:solidFill>
                  <a:schemeClr val="tx1"/>
                </a:solidFill>
              </a:defRPr>
            </a:lvl3pPr>
            <a:lvl4pPr marL="0" indent="0" algn="l">
              <a:spcBef>
                <a:spcPts val="0"/>
              </a:spcBef>
              <a:buNone/>
              <a:defRPr sz="1200">
                <a:solidFill>
                  <a:schemeClr val="tx1"/>
                </a:solidFill>
              </a:defRPr>
            </a:lvl4pPr>
            <a:lvl5pPr marL="0" indent="0" algn="l">
              <a:spcBef>
                <a:spcPts val="0"/>
              </a:spcBef>
              <a:buNone/>
              <a:defRPr sz="1200">
                <a:solidFill>
                  <a:schemeClr val="tx1"/>
                </a:solidFill>
              </a:defRPr>
            </a:lvl5pPr>
            <a:lvl6pPr marL="0" indent="0" algn="l">
              <a:spcBef>
                <a:spcPts val="0"/>
              </a:spcBef>
              <a:buNone/>
              <a:defRPr sz="1200">
                <a:solidFill>
                  <a:schemeClr val="tx1"/>
                </a:solidFill>
              </a:defRPr>
            </a:lvl6pPr>
            <a:lvl7pPr marL="0" indent="0" algn="l">
              <a:spcBef>
                <a:spcPts val="0"/>
              </a:spcBef>
              <a:buNone/>
              <a:defRPr sz="1200">
                <a:solidFill>
                  <a:schemeClr val="tx1"/>
                </a:solidFill>
              </a:defRPr>
            </a:lvl7pPr>
            <a:lvl8pPr marL="0" indent="0" algn="l">
              <a:spcBef>
                <a:spcPts val="0"/>
              </a:spcBef>
              <a:buNone/>
              <a:defRPr sz="1200">
                <a:solidFill>
                  <a:schemeClr val="tx1"/>
                </a:solidFill>
              </a:defRPr>
            </a:lvl8pPr>
            <a:lvl9pPr marL="0" indent="0" algn="l">
              <a:spcBef>
                <a:spcPts val="0"/>
              </a:spcBef>
              <a:buNone/>
              <a:defRPr sz="1200">
                <a:solidFill>
                  <a:schemeClr val="tx1"/>
                </a:solidFill>
              </a:defRPr>
            </a:lvl9pPr>
          </a:lstStyle>
          <a:p>
            <a:r>
              <a:rPr lang="en-US"/>
              <a:t>[Optional subtitle, sentence case]</a:t>
            </a:r>
          </a:p>
        </p:txBody>
      </p:sp>
      <p:sp>
        <p:nvSpPr>
          <p:cNvPr id="3" name="Slide Number Placeholder 3"/>
          <p:cNvSpPr>
            <a:spLocks noGrp="1"/>
          </p:cNvSpPr>
          <p:nvPr>
            <p:ph type="sldNum" sz="quarter" idx="11"/>
          </p:nvPr>
        </p:nvSpPr>
        <p:spPr/>
        <p:txBody>
          <a:bodyPr/>
          <a:lstStyle>
            <a:lvl1pPr>
              <a:defRPr>
                <a:solidFill>
                  <a:schemeClr val="tx1"/>
                </a:solidFill>
              </a:defRPr>
            </a:lvl1pPr>
          </a:lstStyle>
          <a:p>
            <a:fld id="{94C005EB-05AB-4350-8862-D44178390B49}" type="slidenum">
              <a:rPr lang="en-US" smtClean="0"/>
              <a:pPr/>
              <a:t>‹#›</a:t>
            </a:fld>
            <a:endParaRPr lang="en-US"/>
          </a:p>
        </p:txBody>
      </p:sp>
      <p:pic>
        <p:nvPicPr>
          <p:cNvPr id="17" name="Picture 16" descr="A picture containing drawing&#10;&#10;Description automatically generated">
            <a:extLst>
              <a:ext uri="{FF2B5EF4-FFF2-40B4-BE49-F238E27FC236}">
                <a16:creationId xmlns:a16="http://schemas.microsoft.com/office/drawing/2014/main" id="{6606217D-9070-1B42-BA59-41ABF351D189}"/>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97813" y="4884196"/>
            <a:ext cx="685800" cy="198569"/>
          </a:xfrm>
          <a:prstGeom prst="rect">
            <a:avLst/>
          </a:prstGeom>
        </p:spPr>
      </p:pic>
    </p:spTree>
    <p:extLst>
      <p:ext uri="{BB962C8B-B14F-4D97-AF65-F5344CB8AC3E}">
        <p14:creationId xmlns:p14="http://schemas.microsoft.com/office/powerpoint/2010/main" val="46154611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ction Header 03">
    <p:bg>
      <p:bgPr>
        <a:solidFill>
          <a:schemeClr val="bg1"/>
        </a:solidFill>
        <a:effectLst/>
      </p:bgPr>
    </p:bg>
    <p:spTree>
      <p:nvGrpSpPr>
        <p:cNvPr id="1" name=""/>
        <p:cNvGrpSpPr/>
        <p:nvPr/>
      </p:nvGrpSpPr>
      <p:grpSpPr>
        <a:xfrm>
          <a:off x="0" y="0"/>
          <a:ext cx="0" cy="0"/>
          <a:chOff x="0" y="0"/>
          <a:chExt cx="0" cy="0"/>
        </a:xfrm>
      </p:grpSpPr>
      <p:pic>
        <p:nvPicPr>
          <p:cNvPr id="18" name="Picture 17" descr="Icon&#10;&#10;Description automatically generated">
            <a:extLst>
              <a:ext uri="{FF2B5EF4-FFF2-40B4-BE49-F238E27FC236}">
                <a16:creationId xmlns:a16="http://schemas.microsoft.com/office/drawing/2014/main" id="{41BD703A-9815-A543-ACA6-44FEA0C21262}"/>
              </a:ext>
            </a:extLst>
          </p:cNvPr>
          <p:cNvPicPr>
            <a:picLocks noChangeAspect="1"/>
          </p:cNvPicPr>
          <p:nvPr userDrawn="1"/>
        </p:nvPicPr>
        <p:blipFill>
          <a:blip r:embed="rId2"/>
          <a:stretch>
            <a:fillRect/>
          </a:stretch>
        </p:blipFill>
        <p:spPr>
          <a:xfrm>
            <a:off x="0" y="0"/>
            <a:ext cx="9135879" cy="5143500"/>
          </a:xfrm>
          <a:prstGeom prst="rect">
            <a:avLst/>
          </a:prstGeom>
        </p:spPr>
      </p:pic>
      <p:sp>
        <p:nvSpPr>
          <p:cNvPr id="7" name="Title 1"/>
          <p:cNvSpPr>
            <a:spLocks noGrp="1"/>
          </p:cNvSpPr>
          <p:nvPr>
            <p:ph type="ctrTitle" hasCustomPrompt="1"/>
          </p:nvPr>
        </p:nvSpPr>
        <p:spPr>
          <a:xfrm>
            <a:off x="365126" y="365125"/>
            <a:ext cx="5532438" cy="2514599"/>
          </a:xfrm>
        </p:spPr>
        <p:txBody>
          <a:bodyPr anchor="b" anchorCtr="0">
            <a:noAutofit/>
          </a:bodyPr>
          <a:lstStyle>
            <a:lvl1pPr>
              <a:defRPr sz="4400" b="0" spc="-100" baseline="0">
                <a:solidFill>
                  <a:schemeClr val="tx1"/>
                </a:solidFill>
              </a:defRPr>
            </a:lvl1pPr>
          </a:lstStyle>
          <a:p>
            <a:r>
              <a:rPr lang="en-US"/>
              <a:t>[Section header title, sentence case]</a:t>
            </a:r>
          </a:p>
        </p:txBody>
      </p:sp>
      <p:sp>
        <p:nvSpPr>
          <p:cNvPr id="8" name="Subtitle 2"/>
          <p:cNvSpPr>
            <a:spLocks noGrp="1"/>
          </p:cNvSpPr>
          <p:nvPr>
            <p:ph type="subTitle" idx="1" hasCustomPrompt="1"/>
          </p:nvPr>
        </p:nvSpPr>
        <p:spPr>
          <a:xfrm>
            <a:off x="365126" y="3017520"/>
            <a:ext cx="5532438" cy="1644968"/>
          </a:xfrm>
        </p:spPr>
        <p:txBody>
          <a:bodyPr>
            <a:noAutofit/>
          </a:bodyPr>
          <a:lstStyle>
            <a:lvl1pPr marL="0" indent="0" algn="l">
              <a:spcBef>
                <a:spcPts val="0"/>
              </a:spcBef>
              <a:buNone/>
              <a:defRPr sz="1200" baseline="0">
                <a:solidFill>
                  <a:schemeClr val="bg2"/>
                </a:solidFill>
              </a:defRPr>
            </a:lvl1pPr>
            <a:lvl2pPr marL="0" indent="0" algn="l">
              <a:spcBef>
                <a:spcPts val="0"/>
              </a:spcBef>
              <a:buNone/>
              <a:defRPr sz="1200">
                <a:solidFill>
                  <a:schemeClr val="tx1"/>
                </a:solidFill>
              </a:defRPr>
            </a:lvl2pPr>
            <a:lvl3pPr marL="0" indent="0" algn="l">
              <a:spcBef>
                <a:spcPts val="0"/>
              </a:spcBef>
              <a:buNone/>
              <a:defRPr sz="1200">
                <a:solidFill>
                  <a:schemeClr val="tx1"/>
                </a:solidFill>
              </a:defRPr>
            </a:lvl3pPr>
            <a:lvl4pPr marL="0" indent="0" algn="l">
              <a:spcBef>
                <a:spcPts val="0"/>
              </a:spcBef>
              <a:buNone/>
              <a:defRPr sz="1200">
                <a:solidFill>
                  <a:schemeClr val="tx1"/>
                </a:solidFill>
              </a:defRPr>
            </a:lvl4pPr>
            <a:lvl5pPr marL="0" indent="0" algn="l">
              <a:spcBef>
                <a:spcPts val="0"/>
              </a:spcBef>
              <a:buNone/>
              <a:defRPr sz="1200">
                <a:solidFill>
                  <a:schemeClr val="tx1"/>
                </a:solidFill>
              </a:defRPr>
            </a:lvl5pPr>
            <a:lvl6pPr marL="0" indent="0" algn="l">
              <a:spcBef>
                <a:spcPts val="0"/>
              </a:spcBef>
              <a:buNone/>
              <a:defRPr sz="1200">
                <a:solidFill>
                  <a:schemeClr val="tx1"/>
                </a:solidFill>
              </a:defRPr>
            </a:lvl6pPr>
            <a:lvl7pPr marL="0" indent="0" algn="l">
              <a:spcBef>
                <a:spcPts val="0"/>
              </a:spcBef>
              <a:buNone/>
              <a:defRPr sz="1200">
                <a:solidFill>
                  <a:schemeClr val="tx1"/>
                </a:solidFill>
              </a:defRPr>
            </a:lvl7pPr>
            <a:lvl8pPr marL="0" indent="0" algn="l">
              <a:spcBef>
                <a:spcPts val="0"/>
              </a:spcBef>
              <a:buNone/>
              <a:defRPr sz="1200">
                <a:solidFill>
                  <a:schemeClr val="tx1"/>
                </a:solidFill>
              </a:defRPr>
            </a:lvl8pPr>
            <a:lvl9pPr marL="0" indent="0" algn="l">
              <a:spcBef>
                <a:spcPts val="0"/>
              </a:spcBef>
              <a:buNone/>
              <a:defRPr sz="1200">
                <a:solidFill>
                  <a:schemeClr val="tx1"/>
                </a:solidFill>
              </a:defRPr>
            </a:lvl9pPr>
          </a:lstStyle>
          <a:p>
            <a:r>
              <a:rPr lang="en-US"/>
              <a:t>[Optional subtitle, sentence case]</a:t>
            </a:r>
          </a:p>
        </p:txBody>
      </p:sp>
      <p:sp>
        <p:nvSpPr>
          <p:cNvPr id="3" name="Slide Number Placeholder 3"/>
          <p:cNvSpPr>
            <a:spLocks noGrp="1"/>
          </p:cNvSpPr>
          <p:nvPr>
            <p:ph type="sldNum" sz="quarter" idx="11"/>
          </p:nvPr>
        </p:nvSpPr>
        <p:spPr/>
        <p:txBody>
          <a:bodyPr/>
          <a:lstStyle>
            <a:lvl1pPr>
              <a:defRPr>
                <a:solidFill>
                  <a:schemeClr val="tx1"/>
                </a:solidFill>
              </a:defRPr>
            </a:lvl1pPr>
          </a:lstStyle>
          <a:p>
            <a:fld id="{94C005EB-05AB-4350-8862-D44178390B49}" type="slidenum">
              <a:rPr lang="en-US" smtClean="0"/>
              <a:pPr/>
              <a:t>‹#›</a:t>
            </a:fld>
            <a:endParaRPr lang="en-US"/>
          </a:p>
        </p:txBody>
      </p:sp>
      <p:pic>
        <p:nvPicPr>
          <p:cNvPr id="19" name="Picture 18" descr="A picture containing drawing&#10;&#10;Description automatically generated">
            <a:extLst>
              <a:ext uri="{FF2B5EF4-FFF2-40B4-BE49-F238E27FC236}">
                <a16:creationId xmlns:a16="http://schemas.microsoft.com/office/drawing/2014/main" id="{EBBCC3D1-D17F-6B44-A9E1-057F52C594AB}"/>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97813" y="4884196"/>
            <a:ext cx="685800" cy="198569"/>
          </a:xfrm>
          <a:prstGeom prst="rect">
            <a:avLst/>
          </a:prstGeom>
        </p:spPr>
      </p:pic>
    </p:spTree>
    <p:extLst>
      <p:ext uri="{BB962C8B-B14F-4D97-AF65-F5344CB8AC3E}">
        <p14:creationId xmlns:p14="http://schemas.microsoft.com/office/powerpoint/2010/main" val="162327192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creenshot 01">
    <p:spTree>
      <p:nvGrpSpPr>
        <p:cNvPr id="1" name=""/>
        <p:cNvGrpSpPr/>
        <p:nvPr/>
      </p:nvGrpSpPr>
      <p:grpSpPr>
        <a:xfrm>
          <a:off x="0" y="0"/>
          <a:ext cx="0" cy="0"/>
          <a:chOff x="0" y="0"/>
          <a:chExt cx="0" cy="0"/>
        </a:xfrm>
      </p:grpSpPr>
      <p:sp>
        <p:nvSpPr>
          <p:cNvPr id="6" name="Rectangle">
            <a:extLst>
              <a:ext uri="{FF2B5EF4-FFF2-40B4-BE49-F238E27FC236}">
                <a16:creationId xmlns:a16="http://schemas.microsoft.com/office/drawing/2014/main" id="{EACDBBBF-9AB3-154F-86F1-618D1F04837F}"/>
              </a:ext>
              <a:ext uri="{C183D7F6-B498-43B3-948B-1728B52AA6E4}">
                <adec:decorative xmlns:adec="http://schemas.microsoft.com/office/drawing/2017/decorative" val="1"/>
              </a:ext>
            </a:extLst>
          </p:cNvPr>
          <p:cNvSpPr/>
          <p:nvPr userDrawn="1"/>
        </p:nvSpPr>
        <p:spPr bwMode="hidden">
          <a:xfrm>
            <a:off x="0" y="1600200"/>
            <a:ext cx="9144000" cy="3543300"/>
          </a:xfrm>
          <a:prstGeom prst="rect">
            <a:avLst/>
          </a:prstGeom>
          <a:solidFill>
            <a:schemeClr val="tx2"/>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sz="1200"/>
          </a:p>
        </p:txBody>
      </p:sp>
      <p:grpSp>
        <p:nvGrpSpPr>
          <p:cNvPr id="7" name="Pega Logo" descr="Pega">
            <a:extLst>
              <a:ext uri="{FF2B5EF4-FFF2-40B4-BE49-F238E27FC236}">
                <a16:creationId xmlns:a16="http://schemas.microsoft.com/office/drawing/2014/main" id="{E2C0F563-4165-2749-A6B8-7A13AFEE3070}"/>
              </a:ext>
            </a:extLst>
          </p:cNvPr>
          <p:cNvGrpSpPr/>
          <p:nvPr userDrawn="1"/>
        </p:nvGrpSpPr>
        <p:grpSpPr>
          <a:xfrm>
            <a:off x="297813" y="4880397"/>
            <a:ext cx="685800" cy="202367"/>
            <a:chOff x="297813" y="4880397"/>
            <a:chExt cx="685800" cy="202367"/>
          </a:xfrm>
        </p:grpSpPr>
        <p:sp>
          <p:nvSpPr>
            <p:cNvPr id="11" name="AutoShape 3">
              <a:extLst>
                <a:ext uri="{FF2B5EF4-FFF2-40B4-BE49-F238E27FC236}">
                  <a16:creationId xmlns:a16="http://schemas.microsoft.com/office/drawing/2014/main" id="{FF19B391-3792-EC47-8177-0F6112B36FBD}"/>
                </a:ext>
              </a:extLst>
            </p:cNvPr>
            <p:cNvSpPr>
              <a:spLocks noChangeAspect="1" noChangeArrowheads="1" noTextEdit="1"/>
            </p:cNvSpPr>
            <p:nvPr userDrawn="1"/>
          </p:nvSpPr>
          <p:spPr bwMode="invGray">
            <a:xfrm>
              <a:off x="297813" y="4880397"/>
              <a:ext cx="685800" cy="202367"/>
            </a:xfrm>
            <a:prstGeom prst="rect">
              <a:avLst/>
            </a:prstGeom>
            <a:no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5">
              <a:extLst>
                <a:ext uri="{FF2B5EF4-FFF2-40B4-BE49-F238E27FC236}">
                  <a16:creationId xmlns:a16="http://schemas.microsoft.com/office/drawing/2014/main" id="{0631DBB3-61E3-0C44-8DBF-CBE95A307CA3}"/>
                </a:ext>
              </a:extLst>
            </p:cNvPr>
            <p:cNvSpPr>
              <a:spLocks noEditPoints="1"/>
            </p:cNvSpPr>
            <p:nvPr/>
          </p:nvSpPr>
          <p:spPr bwMode="invGray">
            <a:xfrm>
              <a:off x="347915" y="4914593"/>
              <a:ext cx="282226" cy="133974"/>
            </a:xfrm>
            <a:custGeom>
              <a:avLst/>
              <a:gdLst>
                <a:gd name="T0" fmla="*/ 1816 w 2042"/>
                <a:gd name="T1" fmla="*/ 279 h 946"/>
                <a:gd name="T2" fmla="*/ 1816 w 2042"/>
                <a:gd name="T3" fmla="*/ 279 h 946"/>
                <a:gd name="T4" fmla="*/ 1813 w 2042"/>
                <a:gd name="T5" fmla="*/ 278 h 946"/>
                <a:gd name="T6" fmla="*/ 1761 w 2042"/>
                <a:gd name="T7" fmla="*/ 288 h 946"/>
                <a:gd name="T8" fmla="*/ 1758 w 2042"/>
                <a:gd name="T9" fmla="*/ 291 h 946"/>
                <a:gd name="T10" fmla="*/ 1805 w 2042"/>
                <a:gd name="T11" fmla="*/ 314 h 946"/>
                <a:gd name="T12" fmla="*/ 1816 w 2042"/>
                <a:gd name="T13" fmla="*/ 279 h 946"/>
                <a:gd name="T14" fmla="*/ 2030 w 2042"/>
                <a:gd name="T15" fmla="*/ 536 h 946"/>
                <a:gd name="T16" fmla="*/ 2030 w 2042"/>
                <a:gd name="T17" fmla="*/ 536 h 946"/>
                <a:gd name="T18" fmla="*/ 2000 w 2042"/>
                <a:gd name="T19" fmla="*/ 586 h 946"/>
                <a:gd name="T20" fmla="*/ 1938 w 2042"/>
                <a:gd name="T21" fmla="*/ 596 h 946"/>
                <a:gd name="T22" fmla="*/ 1779 w 2042"/>
                <a:gd name="T23" fmla="*/ 532 h 946"/>
                <a:gd name="T24" fmla="*/ 1511 w 2042"/>
                <a:gd name="T25" fmla="*/ 458 h 946"/>
                <a:gd name="T26" fmla="*/ 1501 w 2042"/>
                <a:gd name="T27" fmla="*/ 469 h 946"/>
                <a:gd name="T28" fmla="*/ 1679 w 2042"/>
                <a:gd name="T29" fmla="*/ 582 h 946"/>
                <a:gd name="T30" fmla="*/ 1719 w 2042"/>
                <a:gd name="T31" fmla="*/ 725 h 946"/>
                <a:gd name="T32" fmla="*/ 1607 w 2042"/>
                <a:gd name="T33" fmla="*/ 657 h 946"/>
                <a:gd name="T34" fmla="*/ 1107 w 2042"/>
                <a:gd name="T35" fmla="*/ 443 h 946"/>
                <a:gd name="T36" fmla="*/ 1639 w 2042"/>
                <a:gd name="T37" fmla="*/ 62 h 946"/>
                <a:gd name="T38" fmla="*/ 1782 w 2042"/>
                <a:gd name="T39" fmla="*/ 115 h 946"/>
                <a:gd name="T40" fmla="*/ 1750 w 2042"/>
                <a:gd name="T41" fmla="*/ 148 h 946"/>
                <a:gd name="T42" fmla="*/ 1752 w 2042"/>
                <a:gd name="T43" fmla="*/ 177 h 946"/>
                <a:gd name="T44" fmla="*/ 1842 w 2042"/>
                <a:gd name="T45" fmla="*/ 248 h 946"/>
                <a:gd name="T46" fmla="*/ 1873 w 2042"/>
                <a:gd name="T47" fmla="*/ 330 h 946"/>
                <a:gd name="T48" fmla="*/ 2025 w 2042"/>
                <a:gd name="T49" fmla="*/ 494 h 946"/>
                <a:gd name="T50" fmla="*/ 2030 w 2042"/>
                <a:gd name="T51" fmla="*/ 536 h 946"/>
                <a:gd name="T52" fmla="*/ 1046 w 2042"/>
                <a:gd name="T53" fmla="*/ 183 h 946"/>
                <a:gd name="T54" fmla="*/ 1046 w 2042"/>
                <a:gd name="T55" fmla="*/ 183 h 946"/>
                <a:gd name="T56" fmla="*/ 1037 w 2042"/>
                <a:gd name="T57" fmla="*/ 427 h 946"/>
                <a:gd name="T58" fmla="*/ 971 w 2042"/>
                <a:gd name="T59" fmla="*/ 415 h 946"/>
                <a:gd name="T60" fmla="*/ 417 w 2042"/>
                <a:gd name="T61" fmla="*/ 756 h 946"/>
                <a:gd name="T62" fmla="*/ 0 w 2042"/>
                <a:gd name="T63" fmla="*/ 946 h 946"/>
                <a:gd name="T64" fmla="*/ 919 w 2042"/>
                <a:gd name="T65" fmla="*/ 68 h 946"/>
                <a:gd name="T66" fmla="*/ 1046 w 2042"/>
                <a:gd name="T67" fmla="*/ 183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42" h="946">
                  <a:moveTo>
                    <a:pt x="1816" y="279"/>
                  </a:moveTo>
                  <a:lnTo>
                    <a:pt x="1816" y="279"/>
                  </a:lnTo>
                  <a:lnTo>
                    <a:pt x="1813" y="278"/>
                  </a:lnTo>
                  <a:cubicBezTo>
                    <a:pt x="1813" y="277"/>
                    <a:pt x="1784" y="264"/>
                    <a:pt x="1761" y="288"/>
                  </a:cubicBezTo>
                  <a:lnTo>
                    <a:pt x="1758" y="291"/>
                  </a:lnTo>
                  <a:lnTo>
                    <a:pt x="1805" y="314"/>
                  </a:lnTo>
                  <a:lnTo>
                    <a:pt x="1816" y="279"/>
                  </a:lnTo>
                  <a:close/>
                  <a:moveTo>
                    <a:pt x="2030" y="536"/>
                  </a:moveTo>
                  <a:lnTo>
                    <a:pt x="2030" y="536"/>
                  </a:lnTo>
                  <a:cubicBezTo>
                    <a:pt x="2030" y="536"/>
                    <a:pt x="2010" y="573"/>
                    <a:pt x="2000" y="586"/>
                  </a:cubicBezTo>
                  <a:cubicBezTo>
                    <a:pt x="1991" y="600"/>
                    <a:pt x="1963" y="608"/>
                    <a:pt x="1938" y="596"/>
                  </a:cubicBezTo>
                  <a:cubicBezTo>
                    <a:pt x="1926" y="591"/>
                    <a:pt x="1820" y="529"/>
                    <a:pt x="1779" y="532"/>
                  </a:cubicBezTo>
                  <a:cubicBezTo>
                    <a:pt x="1574" y="550"/>
                    <a:pt x="1517" y="466"/>
                    <a:pt x="1511" y="458"/>
                  </a:cubicBezTo>
                  <a:cubicBezTo>
                    <a:pt x="1504" y="450"/>
                    <a:pt x="1492" y="454"/>
                    <a:pt x="1501" y="469"/>
                  </a:cubicBezTo>
                  <a:cubicBezTo>
                    <a:pt x="1546" y="546"/>
                    <a:pt x="1679" y="582"/>
                    <a:pt x="1679" y="582"/>
                  </a:cubicBezTo>
                  <a:cubicBezTo>
                    <a:pt x="1714" y="666"/>
                    <a:pt x="1719" y="725"/>
                    <a:pt x="1719" y="725"/>
                  </a:cubicBezTo>
                  <a:cubicBezTo>
                    <a:pt x="1684" y="698"/>
                    <a:pt x="1647" y="676"/>
                    <a:pt x="1607" y="657"/>
                  </a:cubicBezTo>
                  <a:cubicBezTo>
                    <a:pt x="1501" y="586"/>
                    <a:pt x="1335" y="498"/>
                    <a:pt x="1107" y="443"/>
                  </a:cubicBezTo>
                  <a:cubicBezTo>
                    <a:pt x="1120" y="261"/>
                    <a:pt x="1211" y="0"/>
                    <a:pt x="1639" y="62"/>
                  </a:cubicBezTo>
                  <a:cubicBezTo>
                    <a:pt x="1639" y="62"/>
                    <a:pt x="1724" y="76"/>
                    <a:pt x="1782" y="115"/>
                  </a:cubicBezTo>
                  <a:cubicBezTo>
                    <a:pt x="1782" y="115"/>
                    <a:pt x="1768" y="130"/>
                    <a:pt x="1750" y="148"/>
                  </a:cubicBezTo>
                  <a:cubicBezTo>
                    <a:pt x="1732" y="166"/>
                    <a:pt x="1752" y="177"/>
                    <a:pt x="1752" y="177"/>
                  </a:cubicBezTo>
                  <a:lnTo>
                    <a:pt x="1842" y="248"/>
                  </a:lnTo>
                  <a:cubicBezTo>
                    <a:pt x="1843" y="286"/>
                    <a:pt x="1845" y="296"/>
                    <a:pt x="1873" y="330"/>
                  </a:cubicBezTo>
                  <a:cubicBezTo>
                    <a:pt x="1901" y="364"/>
                    <a:pt x="2011" y="479"/>
                    <a:pt x="2025" y="494"/>
                  </a:cubicBezTo>
                  <a:cubicBezTo>
                    <a:pt x="2042" y="512"/>
                    <a:pt x="2030" y="536"/>
                    <a:pt x="2030" y="536"/>
                  </a:cubicBezTo>
                  <a:close/>
                  <a:moveTo>
                    <a:pt x="1046" y="183"/>
                  </a:moveTo>
                  <a:lnTo>
                    <a:pt x="1046" y="183"/>
                  </a:lnTo>
                  <a:cubicBezTo>
                    <a:pt x="1023" y="276"/>
                    <a:pt x="1025" y="358"/>
                    <a:pt x="1037" y="427"/>
                  </a:cubicBezTo>
                  <a:cubicBezTo>
                    <a:pt x="1015" y="423"/>
                    <a:pt x="993" y="419"/>
                    <a:pt x="971" y="415"/>
                  </a:cubicBezTo>
                  <a:cubicBezTo>
                    <a:pt x="503" y="339"/>
                    <a:pt x="362" y="569"/>
                    <a:pt x="417" y="756"/>
                  </a:cubicBezTo>
                  <a:cubicBezTo>
                    <a:pt x="262" y="814"/>
                    <a:pt x="117" y="881"/>
                    <a:pt x="0" y="946"/>
                  </a:cubicBezTo>
                  <a:cubicBezTo>
                    <a:pt x="184" y="506"/>
                    <a:pt x="583" y="119"/>
                    <a:pt x="919" y="68"/>
                  </a:cubicBezTo>
                  <a:cubicBezTo>
                    <a:pt x="1029" y="53"/>
                    <a:pt x="1060" y="125"/>
                    <a:pt x="1046" y="183"/>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6">
              <a:extLst>
                <a:ext uri="{FF2B5EF4-FFF2-40B4-BE49-F238E27FC236}">
                  <a16:creationId xmlns:a16="http://schemas.microsoft.com/office/drawing/2014/main" id="{B967A7A2-5735-FE4C-9F73-57BFA512E1CD}"/>
                </a:ext>
              </a:extLst>
            </p:cNvPr>
            <p:cNvSpPr>
              <a:spLocks noEditPoints="1"/>
            </p:cNvSpPr>
            <p:nvPr/>
          </p:nvSpPr>
          <p:spPr bwMode="invGray">
            <a:xfrm>
              <a:off x="397787" y="4962608"/>
              <a:ext cx="172140" cy="59024"/>
            </a:xfrm>
            <a:custGeom>
              <a:avLst/>
              <a:gdLst>
                <a:gd name="T0" fmla="*/ 749 w 1245"/>
                <a:gd name="T1" fmla="*/ 246 h 417"/>
                <a:gd name="T2" fmla="*/ 749 w 1245"/>
                <a:gd name="T3" fmla="*/ 246 h 417"/>
                <a:gd name="T4" fmla="*/ 1245 w 1245"/>
                <a:gd name="T5" fmla="*/ 318 h 417"/>
                <a:gd name="T6" fmla="*/ 745 w 1245"/>
                <a:gd name="T7" fmla="*/ 104 h 417"/>
                <a:gd name="T8" fmla="*/ 749 w 1245"/>
                <a:gd name="T9" fmla="*/ 246 h 417"/>
                <a:gd name="T10" fmla="*/ 722 w 1245"/>
                <a:gd name="T11" fmla="*/ 249 h 417"/>
                <a:gd name="T12" fmla="*/ 722 w 1245"/>
                <a:gd name="T13" fmla="*/ 249 h 417"/>
                <a:gd name="T14" fmla="*/ 55 w 1245"/>
                <a:gd name="T15" fmla="*/ 417 h 417"/>
                <a:gd name="T16" fmla="*/ 609 w 1245"/>
                <a:gd name="T17" fmla="*/ 76 h 417"/>
                <a:gd name="T18" fmla="*/ 675 w 1245"/>
                <a:gd name="T19" fmla="*/ 88 h 417"/>
                <a:gd name="T20" fmla="*/ 722 w 1245"/>
                <a:gd name="T21" fmla="*/ 24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5" h="417">
                  <a:moveTo>
                    <a:pt x="749" y="246"/>
                  </a:moveTo>
                  <a:lnTo>
                    <a:pt x="749" y="246"/>
                  </a:lnTo>
                  <a:cubicBezTo>
                    <a:pt x="931" y="232"/>
                    <a:pt x="1103" y="250"/>
                    <a:pt x="1245" y="318"/>
                  </a:cubicBezTo>
                  <a:cubicBezTo>
                    <a:pt x="1139" y="247"/>
                    <a:pt x="973" y="159"/>
                    <a:pt x="745" y="104"/>
                  </a:cubicBezTo>
                  <a:cubicBezTo>
                    <a:pt x="740" y="167"/>
                    <a:pt x="745" y="220"/>
                    <a:pt x="749" y="246"/>
                  </a:cubicBezTo>
                  <a:close/>
                  <a:moveTo>
                    <a:pt x="722" y="249"/>
                  </a:moveTo>
                  <a:lnTo>
                    <a:pt x="722" y="249"/>
                  </a:lnTo>
                  <a:cubicBezTo>
                    <a:pt x="518" y="268"/>
                    <a:pt x="277" y="334"/>
                    <a:pt x="55" y="417"/>
                  </a:cubicBezTo>
                  <a:cubicBezTo>
                    <a:pt x="0" y="230"/>
                    <a:pt x="141" y="0"/>
                    <a:pt x="609" y="76"/>
                  </a:cubicBezTo>
                  <a:cubicBezTo>
                    <a:pt x="631" y="80"/>
                    <a:pt x="653" y="84"/>
                    <a:pt x="675" y="88"/>
                  </a:cubicBezTo>
                  <a:cubicBezTo>
                    <a:pt x="686" y="154"/>
                    <a:pt x="706" y="208"/>
                    <a:pt x="722" y="249"/>
                  </a:cubicBezTo>
                  <a:close/>
                </a:path>
              </a:pathLst>
            </a:custGeom>
            <a:solidFill>
              <a:srgbClr val="FFFFFF">
                <a:alpha val="50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98BC781C-4904-DD41-B28D-E36178FCE96E}"/>
                </a:ext>
              </a:extLst>
            </p:cNvPr>
            <p:cNvSpPr>
              <a:spLocks noEditPoints="1"/>
            </p:cNvSpPr>
            <p:nvPr/>
          </p:nvSpPr>
          <p:spPr bwMode="invGray">
            <a:xfrm>
              <a:off x="657491" y="4945276"/>
              <a:ext cx="262001" cy="72843"/>
            </a:xfrm>
            <a:custGeom>
              <a:avLst/>
              <a:gdLst>
                <a:gd name="T0" fmla="*/ 1579 w 1897"/>
                <a:gd name="T1" fmla="*/ 301 h 515"/>
                <a:gd name="T2" fmla="*/ 1706 w 1897"/>
                <a:gd name="T3" fmla="*/ 301 h 515"/>
                <a:gd name="T4" fmla="*/ 1596 w 1897"/>
                <a:gd name="T5" fmla="*/ 20 h 515"/>
                <a:gd name="T6" fmla="*/ 1391 w 1897"/>
                <a:gd name="T7" fmla="*/ 500 h 515"/>
                <a:gd name="T8" fmla="*/ 1542 w 1897"/>
                <a:gd name="T9" fmla="*/ 394 h 515"/>
                <a:gd name="T10" fmla="*/ 1787 w 1897"/>
                <a:gd name="T11" fmla="*/ 500 h 515"/>
                <a:gd name="T12" fmla="*/ 1692 w 1897"/>
                <a:gd name="T13" fmla="*/ 20 h 515"/>
                <a:gd name="T14" fmla="*/ 1813 w 1897"/>
                <a:gd name="T15" fmla="*/ 77 h 515"/>
                <a:gd name="T16" fmla="*/ 1813 w 1897"/>
                <a:gd name="T17" fmla="*/ 61 h 515"/>
                <a:gd name="T18" fmla="*/ 1828 w 1897"/>
                <a:gd name="T19" fmla="*/ 77 h 515"/>
                <a:gd name="T20" fmla="*/ 1826 w 1897"/>
                <a:gd name="T21" fmla="*/ 59 h 515"/>
                <a:gd name="T22" fmla="*/ 1833 w 1897"/>
                <a:gd name="T23" fmla="*/ 48 h 515"/>
                <a:gd name="T24" fmla="*/ 1818 w 1897"/>
                <a:gd name="T25" fmla="*/ 35 h 515"/>
                <a:gd name="T26" fmla="*/ 1805 w 1897"/>
                <a:gd name="T27" fmla="*/ 77 h 515"/>
                <a:gd name="T28" fmla="*/ 1850 w 1897"/>
                <a:gd name="T29" fmla="*/ 56 h 515"/>
                <a:gd name="T30" fmla="*/ 1819 w 1897"/>
                <a:gd name="T31" fmla="*/ 88 h 515"/>
                <a:gd name="T32" fmla="*/ 1819 w 1897"/>
                <a:gd name="T33" fmla="*/ 25 h 515"/>
                <a:gd name="T34" fmla="*/ 1819 w 1897"/>
                <a:gd name="T35" fmla="*/ 20 h 515"/>
                <a:gd name="T36" fmla="*/ 1783 w 1897"/>
                <a:gd name="T37" fmla="*/ 56 h 515"/>
                <a:gd name="T38" fmla="*/ 1855 w 1897"/>
                <a:gd name="T39" fmla="*/ 56 h 515"/>
                <a:gd name="T40" fmla="*/ 1813 w 1897"/>
                <a:gd name="T41" fmla="*/ 41 h 515"/>
                <a:gd name="T42" fmla="*/ 1818 w 1897"/>
                <a:gd name="T43" fmla="*/ 41 h 515"/>
                <a:gd name="T44" fmla="*/ 1826 w 1897"/>
                <a:gd name="T45" fmla="*/ 48 h 515"/>
                <a:gd name="T46" fmla="*/ 1818 w 1897"/>
                <a:gd name="T47" fmla="*/ 55 h 515"/>
                <a:gd name="T48" fmla="*/ 1813 w 1897"/>
                <a:gd name="T49" fmla="*/ 41 h 515"/>
                <a:gd name="T50" fmla="*/ 273 w 1897"/>
                <a:gd name="T51" fmla="*/ 190 h 515"/>
                <a:gd name="T52" fmla="*/ 106 w 1897"/>
                <a:gd name="T53" fmla="*/ 263 h 515"/>
                <a:gd name="T54" fmla="*/ 187 w 1897"/>
                <a:gd name="T55" fmla="*/ 116 h 515"/>
                <a:gd name="T56" fmla="*/ 273 w 1897"/>
                <a:gd name="T57" fmla="*/ 190 h 515"/>
                <a:gd name="T58" fmla="*/ 196 w 1897"/>
                <a:gd name="T59" fmla="*/ 20 h 515"/>
                <a:gd name="T60" fmla="*/ 0 w 1897"/>
                <a:gd name="T61" fmla="*/ 500 h 515"/>
                <a:gd name="T62" fmla="*/ 106 w 1897"/>
                <a:gd name="T63" fmla="*/ 356 h 515"/>
                <a:gd name="T64" fmla="*/ 380 w 1897"/>
                <a:gd name="T65" fmla="*/ 188 h 515"/>
                <a:gd name="T66" fmla="*/ 196 w 1897"/>
                <a:gd name="T67" fmla="*/ 20 h 515"/>
                <a:gd name="T68" fmla="*/ 954 w 1897"/>
                <a:gd name="T69" fmla="*/ 74 h 515"/>
                <a:gd name="T70" fmla="*/ 953 w 1897"/>
                <a:gd name="T71" fmla="*/ 443 h 515"/>
                <a:gd name="T72" fmla="*/ 1339 w 1897"/>
                <a:gd name="T73" fmla="*/ 438 h 515"/>
                <a:gd name="T74" fmla="*/ 1341 w 1897"/>
                <a:gd name="T75" fmla="*/ 215 h 515"/>
                <a:gd name="T76" fmla="*/ 1132 w 1897"/>
                <a:gd name="T77" fmla="*/ 304 h 515"/>
                <a:gd name="T78" fmla="*/ 1241 w 1897"/>
                <a:gd name="T79" fmla="*/ 394 h 515"/>
                <a:gd name="T80" fmla="*/ 1027 w 1897"/>
                <a:gd name="T81" fmla="*/ 375 h 515"/>
                <a:gd name="T82" fmla="*/ 1028 w 1897"/>
                <a:gd name="T83" fmla="*/ 143 h 515"/>
                <a:gd name="T84" fmla="*/ 1207 w 1897"/>
                <a:gd name="T85" fmla="*/ 107 h 515"/>
                <a:gd name="T86" fmla="*/ 1316 w 1897"/>
                <a:gd name="T87" fmla="*/ 63 h 515"/>
                <a:gd name="T88" fmla="*/ 954 w 1897"/>
                <a:gd name="T89" fmla="*/ 74 h 515"/>
                <a:gd name="T90" fmla="*/ 562 w 1897"/>
                <a:gd name="T91" fmla="*/ 309 h 515"/>
                <a:gd name="T92" fmla="*/ 769 w 1897"/>
                <a:gd name="T93" fmla="*/ 215 h 515"/>
                <a:gd name="T94" fmla="*/ 562 w 1897"/>
                <a:gd name="T95" fmla="*/ 114 h 515"/>
                <a:gd name="T96" fmla="*/ 819 w 1897"/>
                <a:gd name="T97" fmla="*/ 20 h 515"/>
                <a:gd name="T98" fmla="*/ 457 w 1897"/>
                <a:gd name="T99" fmla="*/ 500 h 515"/>
                <a:gd name="T100" fmla="*/ 823 w 1897"/>
                <a:gd name="T101" fmla="*/ 407 h 515"/>
                <a:gd name="T102" fmla="*/ 562 w 1897"/>
                <a:gd name="T103" fmla="*/ 309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97" h="515">
                  <a:moveTo>
                    <a:pt x="1579" y="301"/>
                  </a:moveTo>
                  <a:lnTo>
                    <a:pt x="1579" y="301"/>
                  </a:lnTo>
                  <a:lnTo>
                    <a:pt x="1643" y="146"/>
                  </a:lnTo>
                  <a:lnTo>
                    <a:pt x="1706" y="301"/>
                  </a:lnTo>
                  <a:lnTo>
                    <a:pt x="1579" y="301"/>
                  </a:lnTo>
                  <a:close/>
                  <a:moveTo>
                    <a:pt x="1596" y="20"/>
                  </a:moveTo>
                  <a:lnTo>
                    <a:pt x="1596" y="20"/>
                  </a:lnTo>
                  <a:lnTo>
                    <a:pt x="1391" y="500"/>
                  </a:lnTo>
                  <a:lnTo>
                    <a:pt x="1498" y="500"/>
                  </a:lnTo>
                  <a:lnTo>
                    <a:pt x="1542" y="394"/>
                  </a:lnTo>
                  <a:lnTo>
                    <a:pt x="1743" y="394"/>
                  </a:lnTo>
                  <a:lnTo>
                    <a:pt x="1787" y="500"/>
                  </a:lnTo>
                  <a:lnTo>
                    <a:pt x="1897" y="500"/>
                  </a:lnTo>
                  <a:lnTo>
                    <a:pt x="1692" y="20"/>
                  </a:lnTo>
                  <a:lnTo>
                    <a:pt x="1596" y="20"/>
                  </a:lnTo>
                  <a:close/>
                  <a:moveTo>
                    <a:pt x="1813" y="77"/>
                  </a:moveTo>
                  <a:lnTo>
                    <a:pt x="1813" y="77"/>
                  </a:lnTo>
                  <a:lnTo>
                    <a:pt x="1813" y="61"/>
                  </a:lnTo>
                  <a:lnTo>
                    <a:pt x="1819" y="61"/>
                  </a:lnTo>
                  <a:lnTo>
                    <a:pt x="1828" y="77"/>
                  </a:lnTo>
                  <a:lnTo>
                    <a:pt x="1837" y="77"/>
                  </a:lnTo>
                  <a:lnTo>
                    <a:pt x="1826" y="59"/>
                  </a:lnTo>
                  <a:cubicBezTo>
                    <a:pt x="1828" y="58"/>
                    <a:pt x="1830" y="57"/>
                    <a:pt x="1831" y="55"/>
                  </a:cubicBezTo>
                  <a:cubicBezTo>
                    <a:pt x="1833" y="53"/>
                    <a:pt x="1833" y="50"/>
                    <a:pt x="1833" y="48"/>
                  </a:cubicBezTo>
                  <a:cubicBezTo>
                    <a:pt x="1833" y="44"/>
                    <a:pt x="1832" y="40"/>
                    <a:pt x="1830" y="38"/>
                  </a:cubicBezTo>
                  <a:cubicBezTo>
                    <a:pt x="1827" y="36"/>
                    <a:pt x="1823" y="35"/>
                    <a:pt x="1818" y="35"/>
                  </a:cubicBezTo>
                  <a:lnTo>
                    <a:pt x="1805" y="35"/>
                  </a:lnTo>
                  <a:lnTo>
                    <a:pt x="1805" y="77"/>
                  </a:lnTo>
                  <a:lnTo>
                    <a:pt x="1813" y="77"/>
                  </a:lnTo>
                  <a:close/>
                  <a:moveTo>
                    <a:pt x="1850" y="56"/>
                  </a:moveTo>
                  <a:lnTo>
                    <a:pt x="1850" y="56"/>
                  </a:lnTo>
                  <a:cubicBezTo>
                    <a:pt x="1850" y="74"/>
                    <a:pt x="1836" y="88"/>
                    <a:pt x="1819" y="88"/>
                  </a:cubicBezTo>
                  <a:cubicBezTo>
                    <a:pt x="1802" y="88"/>
                    <a:pt x="1788" y="74"/>
                    <a:pt x="1788" y="56"/>
                  </a:cubicBezTo>
                  <a:cubicBezTo>
                    <a:pt x="1788" y="39"/>
                    <a:pt x="1802" y="25"/>
                    <a:pt x="1819" y="25"/>
                  </a:cubicBezTo>
                  <a:cubicBezTo>
                    <a:pt x="1836" y="25"/>
                    <a:pt x="1850" y="39"/>
                    <a:pt x="1850" y="56"/>
                  </a:cubicBezTo>
                  <a:close/>
                  <a:moveTo>
                    <a:pt x="1819" y="20"/>
                  </a:moveTo>
                  <a:lnTo>
                    <a:pt x="1819" y="20"/>
                  </a:lnTo>
                  <a:cubicBezTo>
                    <a:pt x="1799" y="20"/>
                    <a:pt x="1783" y="37"/>
                    <a:pt x="1783" y="56"/>
                  </a:cubicBezTo>
                  <a:cubicBezTo>
                    <a:pt x="1783" y="76"/>
                    <a:pt x="1799" y="92"/>
                    <a:pt x="1819" y="92"/>
                  </a:cubicBezTo>
                  <a:cubicBezTo>
                    <a:pt x="1839" y="92"/>
                    <a:pt x="1855" y="76"/>
                    <a:pt x="1855" y="56"/>
                  </a:cubicBezTo>
                  <a:cubicBezTo>
                    <a:pt x="1855" y="37"/>
                    <a:pt x="1839" y="20"/>
                    <a:pt x="1819" y="20"/>
                  </a:cubicBezTo>
                  <a:close/>
                  <a:moveTo>
                    <a:pt x="1813" y="41"/>
                  </a:moveTo>
                  <a:lnTo>
                    <a:pt x="1813" y="41"/>
                  </a:lnTo>
                  <a:lnTo>
                    <a:pt x="1818" y="41"/>
                  </a:lnTo>
                  <a:cubicBezTo>
                    <a:pt x="1821" y="41"/>
                    <a:pt x="1823" y="42"/>
                    <a:pt x="1824" y="43"/>
                  </a:cubicBezTo>
                  <a:cubicBezTo>
                    <a:pt x="1826" y="44"/>
                    <a:pt x="1826" y="46"/>
                    <a:pt x="1826" y="48"/>
                  </a:cubicBezTo>
                  <a:cubicBezTo>
                    <a:pt x="1826" y="50"/>
                    <a:pt x="1825" y="52"/>
                    <a:pt x="1824" y="53"/>
                  </a:cubicBezTo>
                  <a:cubicBezTo>
                    <a:pt x="1822" y="54"/>
                    <a:pt x="1820" y="55"/>
                    <a:pt x="1818" y="55"/>
                  </a:cubicBezTo>
                  <a:lnTo>
                    <a:pt x="1813" y="55"/>
                  </a:lnTo>
                  <a:lnTo>
                    <a:pt x="1813" y="41"/>
                  </a:lnTo>
                  <a:close/>
                  <a:moveTo>
                    <a:pt x="273" y="190"/>
                  </a:moveTo>
                  <a:lnTo>
                    <a:pt x="273" y="190"/>
                  </a:lnTo>
                  <a:cubicBezTo>
                    <a:pt x="273" y="231"/>
                    <a:pt x="242" y="263"/>
                    <a:pt x="189" y="263"/>
                  </a:cubicBezTo>
                  <a:lnTo>
                    <a:pt x="106" y="263"/>
                  </a:lnTo>
                  <a:lnTo>
                    <a:pt x="106" y="116"/>
                  </a:lnTo>
                  <a:lnTo>
                    <a:pt x="187" y="116"/>
                  </a:lnTo>
                  <a:cubicBezTo>
                    <a:pt x="240" y="116"/>
                    <a:pt x="273" y="141"/>
                    <a:pt x="273" y="189"/>
                  </a:cubicBezTo>
                  <a:lnTo>
                    <a:pt x="273" y="190"/>
                  </a:lnTo>
                  <a:close/>
                  <a:moveTo>
                    <a:pt x="196" y="20"/>
                  </a:moveTo>
                  <a:lnTo>
                    <a:pt x="196" y="20"/>
                  </a:lnTo>
                  <a:lnTo>
                    <a:pt x="0" y="20"/>
                  </a:lnTo>
                  <a:lnTo>
                    <a:pt x="0" y="500"/>
                  </a:lnTo>
                  <a:lnTo>
                    <a:pt x="106" y="500"/>
                  </a:lnTo>
                  <a:lnTo>
                    <a:pt x="106" y="356"/>
                  </a:lnTo>
                  <a:lnTo>
                    <a:pt x="186" y="356"/>
                  </a:lnTo>
                  <a:cubicBezTo>
                    <a:pt x="293" y="356"/>
                    <a:pt x="380" y="299"/>
                    <a:pt x="380" y="188"/>
                  </a:cubicBezTo>
                  <a:lnTo>
                    <a:pt x="380" y="186"/>
                  </a:lnTo>
                  <a:cubicBezTo>
                    <a:pt x="380" y="88"/>
                    <a:pt x="311" y="20"/>
                    <a:pt x="196" y="20"/>
                  </a:cubicBezTo>
                  <a:close/>
                  <a:moveTo>
                    <a:pt x="954" y="74"/>
                  </a:moveTo>
                  <a:lnTo>
                    <a:pt x="954" y="74"/>
                  </a:lnTo>
                  <a:cubicBezTo>
                    <a:pt x="904" y="123"/>
                    <a:pt x="879" y="185"/>
                    <a:pt x="879" y="259"/>
                  </a:cubicBezTo>
                  <a:cubicBezTo>
                    <a:pt x="879" y="333"/>
                    <a:pt x="904" y="395"/>
                    <a:pt x="953" y="443"/>
                  </a:cubicBezTo>
                  <a:cubicBezTo>
                    <a:pt x="1002" y="491"/>
                    <a:pt x="1064" y="515"/>
                    <a:pt x="1138" y="515"/>
                  </a:cubicBezTo>
                  <a:cubicBezTo>
                    <a:pt x="1224" y="515"/>
                    <a:pt x="1292" y="489"/>
                    <a:pt x="1339" y="438"/>
                  </a:cubicBezTo>
                  <a:lnTo>
                    <a:pt x="1341" y="435"/>
                  </a:lnTo>
                  <a:lnTo>
                    <a:pt x="1341" y="215"/>
                  </a:lnTo>
                  <a:lnTo>
                    <a:pt x="1132" y="215"/>
                  </a:lnTo>
                  <a:lnTo>
                    <a:pt x="1132" y="304"/>
                  </a:lnTo>
                  <a:lnTo>
                    <a:pt x="1241" y="304"/>
                  </a:lnTo>
                  <a:lnTo>
                    <a:pt x="1241" y="394"/>
                  </a:lnTo>
                  <a:cubicBezTo>
                    <a:pt x="1213" y="411"/>
                    <a:pt x="1178" y="419"/>
                    <a:pt x="1137" y="419"/>
                  </a:cubicBezTo>
                  <a:cubicBezTo>
                    <a:pt x="1094" y="419"/>
                    <a:pt x="1057" y="404"/>
                    <a:pt x="1027" y="375"/>
                  </a:cubicBezTo>
                  <a:cubicBezTo>
                    <a:pt x="997" y="347"/>
                    <a:pt x="982" y="308"/>
                    <a:pt x="982" y="260"/>
                  </a:cubicBezTo>
                  <a:cubicBezTo>
                    <a:pt x="982" y="211"/>
                    <a:pt x="997" y="172"/>
                    <a:pt x="1028" y="143"/>
                  </a:cubicBezTo>
                  <a:cubicBezTo>
                    <a:pt x="1059" y="113"/>
                    <a:pt x="1098" y="99"/>
                    <a:pt x="1144" y="99"/>
                  </a:cubicBezTo>
                  <a:cubicBezTo>
                    <a:pt x="1168" y="99"/>
                    <a:pt x="1189" y="101"/>
                    <a:pt x="1207" y="107"/>
                  </a:cubicBezTo>
                  <a:cubicBezTo>
                    <a:pt x="1224" y="113"/>
                    <a:pt x="1241" y="123"/>
                    <a:pt x="1258" y="137"/>
                  </a:cubicBezTo>
                  <a:lnTo>
                    <a:pt x="1316" y="63"/>
                  </a:lnTo>
                  <a:cubicBezTo>
                    <a:pt x="1285" y="36"/>
                    <a:pt x="1230" y="0"/>
                    <a:pt x="1138" y="0"/>
                  </a:cubicBezTo>
                  <a:cubicBezTo>
                    <a:pt x="1066" y="0"/>
                    <a:pt x="1005" y="25"/>
                    <a:pt x="954" y="74"/>
                  </a:cubicBezTo>
                  <a:close/>
                  <a:moveTo>
                    <a:pt x="562" y="309"/>
                  </a:moveTo>
                  <a:lnTo>
                    <a:pt x="562" y="309"/>
                  </a:lnTo>
                  <a:lnTo>
                    <a:pt x="769" y="309"/>
                  </a:lnTo>
                  <a:lnTo>
                    <a:pt x="769" y="215"/>
                  </a:lnTo>
                  <a:lnTo>
                    <a:pt x="562" y="215"/>
                  </a:lnTo>
                  <a:lnTo>
                    <a:pt x="562" y="114"/>
                  </a:lnTo>
                  <a:lnTo>
                    <a:pt x="819" y="114"/>
                  </a:lnTo>
                  <a:lnTo>
                    <a:pt x="819" y="20"/>
                  </a:lnTo>
                  <a:lnTo>
                    <a:pt x="457" y="20"/>
                  </a:lnTo>
                  <a:lnTo>
                    <a:pt x="457" y="500"/>
                  </a:lnTo>
                  <a:lnTo>
                    <a:pt x="823" y="500"/>
                  </a:lnTo>
                  <a:lnTo>
                    <a:pt x="823" y="407"/>
                  </a:lnTo>
                  <a:lnTo>
                    <a:pt x="562" y="407"/>
                  </a:lnTo>
                  <a:lnTo>
                    <a:pt x="562" y="309"/>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5" name="Computer">
            <a:extLst>
              <a:ext uri="{FF2B5EF4-FFF2-40B4-BE49-F238E27FC236}">
                <a16:creationId xmlns:a16="http://schemas.microsoft.com/office/drawing/2014/main" id="{A3CF9AEA-F68F-EF4C-AA3D-EA5DAAF66BA2}"/>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4754565" y="1194494"/>
            <a:ext cx="4570409" cy="3482417"/>
          </a:xfrm>
          <a:prstGeom prst="rect">
            <a:avLst/>
          </a:prstGeom>
        </p:spPr>
      </p:pic>
      <p:sp>
        <p:nvSpPr>
          <p:cNvPr id="2" name="Title 1">
            <a:extLst>
              <a:ext uri="{FF2B5EF4-FFF2-40B4-BE49-F238E27FC236}">
                <a16:creationId xmlns:a16="http://schemas.microsoft.com/office/drawing/2014/main" id="{F80560AA-8D17-4849-940B-8979A31C195D}"/>
              </a:ext>
            </a:extLst>
          </p:cNvPr>
          <p:cNvSpPr>
            <a:spLocks noGrp="1"/>
          </p:cNvSpPr>
          <p:nvPr>
            <p:ph type="title" hasCustomPrompt="1"/>
          </p:nvPr>
        </p:nvSpPr>
        <p:spPr/>
        <p:txBody>
          <a:bodyPr/>
          <a:lstStyle>
            <a:lvl1pPr>
              <a:defRPr>
                <a:solidFill>
                  <a:schemeClr val="tx2"/>
                </a:solidFill>
              </a:defRPr>
            </a:lvl1pPr>
          </a:lstStyle>
          <a:p>
            <a:r>
              <a:rPr lang="en-US"/>
              <a:t>[Slide title, sentence case, one line max]</a:t>
            </a:r>
          </a:p>
        </p:txBody>
      </p:sp>
      <p:sp>
        <p:nvSpPr>
          <p:cNvPr id="19" name="Subtitle 2">
            <a:extLst>
              <a:ext uri="{FF2B5EF4-FFF2-40B4-BE49-F238E27FC236}">
                <a16:creationId xmlns:a16="http://schemas.microsoft.com/office/drawing/2014/main" id="{1D981149-6F22-F34C-A7EC-458B378114D2}"/>
              </a:ext>
            </a:extLst>
          </p:cNvPr>
          <p:cNvSpPr>
            <a:spLocks noGrp="1"/>
          </p:cNvSpPr>
          <p:nvPr>
            <p:ph type="subTitle" idx="13" hasCustomPrompt="1"/>
          </p:nvPr>
        </p:nvSpPr>
        <p:spPr>
          <a:xfrm>
            <a:off x="365125" y="857639"/>
            <a:ext cx="4024311" cy="548640"/>
          </a:xfrm>
        </p:spPr>
        <p:txBody>
          <a:bodyPr>
            <a:noAutofit/>
          </a:bodyPr>
          <a:lstStyle>
            <a:lvl1pPr marL="0" indent="0" algn="l">
              <a:spcBef>
                <a:spcPts val="0"/>
              </a:spcBef>
              <a:buNone/>
              <a:defRPr sz="1600" baseline="0">
                <a:solidFill>
                  <a:schemeClr val="tx1"/>
                </a:solidFill>
              </a:defRPr>
            </a:lvl1pPr>
            <a:lvl2pPr marL="0" indent="0" algn="l">
              <a:spcBef>
                <a:spcPts val="0"/>
              </a:spcBef>
              <a:buNone/>
              <a:defRPr sz="1600">
                <a:solidFill>
                  <a:schemeClr val="tx1"/>
                </a:solidFill>
              </a:defRPr>
            </a:lvl2pPr>
            <a:lvl3pPr marL="0" indent="0" algn="l">
              <a:spcBef>
                <a:spcPts val="0"/>
              </a:spcBef>
              <a:buNone/>
              <a:defRPr sz="1600">
                <a:solidFill>
                  <a:schemeClr val="tx1"/>
                </a:solidFill>
              </a:defRPr>
            </a:lvl3pPr>
            <a:lvl4pPr marL="0" indent="0" algn="l">
              <a:spcBef>
                <a:spcPts val="0"/>
              </a:spcBef>
              <a:buNone/>
              <a:defRPr sz="1600">
                <a:solidFill>
                  <a:schemeClr val="tx1"/>
                </a:solidFill>
              </a:defRPr>
            </a:lvl4pPr>
            <a:lvl5pPr marL="0" indent="0" algn="l">
              <a:spcBef>
                <a:spcPts val="0"/>
              </a:spcBef>
              <a:buNone/>
              <a:defRPr sz="1600">
                <a:solidFill>
                  <a:schemeClr val="tx1"/>
                </a:solidFill>
              </a:defRPr>
            </a:lvl5pPr>
            <a:lvl6pPr marL="0" indent="0" algn="l">
              <a:spcBef>
                <a:spcPts val="0"/>
              </a:spcBef>
              <a:buNone/>
              <a:defRPr sz="1600">
                <a:solidFill>
                  <a:schemeClr val="tx1"/>
                </a:solidFill>
              </a:defRPr>
            </a:lvl6pPr>
            <a:lvl7pPr marL="0" indent="0" algn="l">
              <a:spcBef>
                <a:spcPts val="0"/>
              </a:spcBef>
              <a:buNone/>
              <a:defRPr sz="1600">
                <a:solidFill>
                  <a:schemeClr val="tx1"/>
                </a:solidFill>
              </a:defRPr>
            </a:lvl7pPr>
            <a:lvl8pPr marL="0" indent="0" algn="l">
              <a:spcBef>
                <a:spcPts val="0"/>
              </a:spcBef>
              <a:buNone/>
              <a:defRPr sz="1600">
                <a:solidFill>
                  <a:schemeClr val="tx1"/>
                </a:solidFill>
              </a:defRPr>
            </a:lvl8pPr>
            <a:lvl9pPr marL="0" indent="0" algn="l">
              <a:spcBef>
                <a:spcPts val="0"/>
              </a:spcBef>
              <a:buNone/>
              <a:defRPr sz="1600">
                <a:solidFill>
                  <a:schemeClr val="tx1"/>
                </a:solidFill>
              </a:defRPr>
            </a:lvl9pPr>
          </a:lstStyle>
          <a:p>
            <a:r>
              <a:rPr lang="en-US"/>
              <a:t>[Subtitle/summary/intro, </a:t>
            </a:r>
            <a:br>
              <a:rPr lang="en-US"/>
            </a:br>
            <a:r>
              <a:rPr lang="en-US"/>
              <a:t>two lines max]</a:t>
            </a:r>
          </a:p>
        </p:txBody>
      </p:sp>
      <p:sp>
        <p:nvSpPr>
          <p:cNvPr id="3" name="Content Placeholder 3"/>
          <p:cNvSpPr>
            <a:spLocks noGrp="1"/>
          </p:cNvSpPr>
          <p:nvPr>
            <p:ph idx="1"/>
          </p:nvPr>
        </p:nvSpPr>
        <p:spPr>
          <a:xfrm>
            <a:off x="365125" y="1883664"/>
            <a:ext cx="4024313" cy="2778824"/>
          </a:xfrm>
        </p:spPr>
        <p:txBody>
          <a:bodyPr/>
          <a:lstStyle>
            <a:lvl1pPr>
              <a:buClrTx/>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vl6pPr>
              <a:defRPr sz="1600">
                <a:solidFill>
                  <a:schemeClr val="bg1"/>
                </a:solidFill>
              </a:defRPr>
            </a:lvl6pPr>
            <a:lvl7pPr>
              <a:defRPr sz="1600">
                <a:solidFill>
                  <a:schemeClr val="bg1"/>
                </a:solidFill>
              </a:defRPr>
            </a:lvl7pPr>
            <a:lvl8pPr>
              <a:defRPr sz="1600">
                <a:solidFill>
                  <a:schemeClr val="bg1"/>
                </a:solidFill>
              </a:defRPr>
            </a:lvl8pPr>
            <a:lvl9pPr>
              <a:defRPr sz="16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Picture Placeholder 4">
            <a:extLst>
              <a:ext uri="{FF2B5EF4-FFF2-40B4-BE49-F238E27FC236}">
                <a16:creationId xmlns:a16="http://schemas.microsoft.com/office/drawing/2014/main" id="{D26A8D6E-0146-6E45-869A-B8384C1A7700}"/>
              </a:ext>
            </a:extLst>
          </p:cNvPr>
          <p:cNvSpPr>
            <a:spLocks noGrp="1"/>
          </p:cNvSpPr>
          <p:nvPr>
            <p:ph type="pic" sz="quarter" idx="14"/>
          </p:nvPr>
        </p:nvSpPr>
        <p:spPr bwMode="gray">
          <a:xfrm>
            <a:off x="4933950" y="1371600"/>
            <a:ext cx="4210050" cy="2377440"/>
          </a:xfrm>
          <a:solidFill>
            <a:srgbClr val="D2D0CE"/>
          </a:solidFill>
        </p:spPr>
        <p:txBody>
          <a:bodyPr anchor="ctr" anchorCtr="0">
            <a:normAutofit/>
          </a:bodyPr>
          <a:lstStyle>
            <a:lvl1pPr marL="0" indent="0" algn="ctr">
              <a:spcBef>
                <a:spcPts val="0"/>
              </a:spcBef>
              <a:buNone/>
              <a:defRPr sz="800"/>
            </a:lvl1pPr>
          </a:lstStyle>
          <a:p>
            <a:r>
              <a:rPr lang="en-US"/>
              <a:t>Click icon to add picture</a:t>
            </a:r>
          </a:p>
        </p:txBody>
      </p:sp>
      <p:sp>
        <p:nvSpPr>
          <p:cNvPr id="8" name="Footer Placeholder 5"/>
          <p:cNvSpPr>
            <a:spLocks noGrp="1"/>
          </p:cNvSpPr>
          <p:nvPr>
            <p:ph type="ftr" sz="quarter" idx="11"/>
          </p:nvPr>
        </p:nvSpPr>
        <p:spPr/>
        <p:txBody>
          <a:bodyPr/>
          <a:lstStyle>
            <a:lvl1pPr>
              <a:defRPr>
                <a:solidFill>
                  <a:schemeClr val="bg1"/>
                </a:solidFill>
              </a:defRPr>
            </a:lvl1pPr>
          </a:lstStyle>
          <a:p>
            <a:endParaRPr lang="en-US"/>
          </a:p>
        </p:txBody>
      </p:sp>
      <p:sp>
        <p:nvSpPr>
          <p:cNvPr id="9" name="Slide Number Placeholder 6"/>
          <p:cNvSpPr>
            <a:spLocks noGrp="1"/>
          </p:cNvSpPr>
          <p:nvPr>
            <p:ph type="sldNum" sz="quarter" idx="12"/>
          </p:nvPr>
        </p:nvSpPr>
        <p:spPr/>
        <p:txBody>
          <a:bodyPr/>
          <a:lstStyle>
            <a:lvl1pPr>
              <a:defRPr>
                <a:solidFill>
                  <a:schemeClr val="bg1"/>
                </a:solidFill>
              </a:defRPr>
            </a:lvl1pPr>
          </a:lstStyle>
          <a:p>
            <a:fld id="{94C005EB-05AB-4350-8862-D44178390B49}" type="slidenum">
              <a:rPr lang="en-US" smtClean="0"/>
              <a:pPr/>
              <a:t>‹#›</a:t>
            </a:fld>
            <a:endParaRPr lang="en-US"/>
          </a:p>
        </p:txBody>
      </p:sp>
    </p:spTree>
    <p:extLst>
      <p:ext uri="{BB962C8B-B14F-4D97-AF65-F5344CB8AC3E}">
        <p14:creationId xmlns:p14="http://schemas.microsoft.com/office/powerpoint/2010/main" val="3694069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5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creenshot 02">
    <p:spTree>
      <p:nvGrpSpPr>
        <p:cNvPr id="1" name=""/>
        <p:cNvGrpSpPr/>
        <p:nvPr/>
      </p:nvGrpSpPr>
      <p:grpSpPr>
        <a:xfrm>
          <a:off x="0" y="0"/>
          <a:ext cx="0" cy="0"/>
          <a:chOff x="0" y="0"/>
          <a:chExt cx="0" cy="0"/>
        </a:xfrm>
      </p:grpSpPr>
      <p:sp>
        <p:nvSpPr>
          <p:cNvPr id="8" name="Circle">
            <a:extLst>
              <a:ext uri="{FF2B5EF4-FFF2-40B4-BE49-F238E27FC236}">
                <a16:creationId xmlns:a16="http://schemas.microsoft.com/office/drawing/2014/main" id="{65981445-C9CE-41A0-A08F-2BF0ACB2B456}"/>
              </a:ext>
              <a:ext uri="{C183D7F6-B498-43B3-948B-1728B52AA6E4}">
                <adec:decorative xmlns:adec="http://schemas.microsoft.com/office/drawing/2017/decorative" val="1"/>
              </a:ext>
            </a:extLst>
          </p:cNvPr>
          <p:cNvSpPr>
            <a:spLocks noChangeAspect="1"/>
          </p:cNvSpPr>
          <p:nvPr userDrawn="1"/>
        </p:nvSpPr>
        <p:spPr bwMode="hidden">
          <a:xfrm>
            <a:off x="4062241" y="0"/>
            <a:ext cx="5081759" cy="5143500"/>
          </a:xfrm>
          <a:custGeom>
            <a:avLst/>
            <a:gdLst>
              <a:gd name="T0" fmla="*/ 5333 w 5333"/>
              <a:gd name="T1" fmla="*/ 0 h 5399"/>
              <a:gd name="T2" fmla="*/ 5333 w 5333"/>
              <a:gd name="T3" fmla="*/ 0 h 5399"/>
              <a:gd name="T4" fmla="*/ 1341 w 5333"/>
              <a:gd name="T5" fmla="*/ 0 h 5399"/>
              <a:gd name="T6" fmla="*/ 0 w 5333"/>
              <a:gd name="T7" fmla="*/ 2699 h 5399"/>
              <a:gd name="T8" fmla="*/ 1341 w 5333"/>
              <a:gd name="T9" fmla="*/ 5399 h 5399"/>
              <a:gd name="T10" fmla="*/ 5333 w 5333"/>
              <a:gd name="T11" fmla="*/ 5399 h 5399"/>
              <a:gd name="T12" fmla="*/ 5333 w 5333"/>
              <a:gd name="T13" fmla="*/ 0 h 5399"/>
            </a:gdLst>
            <a:ahLst/>
            <a:cxnLst>
              <a:cxn ang="0">
                <a:pos x="T0" y="T1"/>
              </a:cxn>
              <a:cxn ang="0">
                <a:pos x="T2" y="T3"/>
              </a:cxn>
              <a:cxn ang="0">
                <a:pos x="T4" y="T5"/>
              </a:cxn>
              <a:cxn ang="0">
                <a:pos x="T6" y="T7"/>
              </a:cxn>
              <a:cxn ang="0">
                <a:pos x="T8" y="T9"/>
              </a:cxn>
              <a:cxn ang="0">
                <a:pos x="T10" y="T11"/>
              </a:cxn>
              <a:cxn ang="0">
                <a:pos x="T12" y="T13"/>
              </a:cxn>
            </a:cxnLst>
            <a:rect l="0" t="0" r="r" b="b"/>
            <a:pathLst>
              <a:path w="5333" h="5399">
                <a:moveTo>
                  <a:pt x="5333" y="0"/>
                </a:moveTo>
                <a:lnTo>
                  <a:pt x="5333" y="0"/>
                </a:lnTo>
                <a:lnTo>
                  <a:pt x="1341" y="0"/>
                </a:lnTo>
                <a:cubicBezTo>
                  <a:pt x="526" y="619"/>
                  <a:pt x="0" y="1598"/>
                  <a:pt x="0" y="2699"/>
                </a:cubicBezTo>
                <a:cubicBezTo>
                  <a:pt x="0" y="3801"/>
                  <a:pt x="526" y="4780"/>
                  <a:pt x="1341" y="5399"/>
                </a:cubicBezTo>
                <a:lnTo>
                  <a:pt x="5333" y="5399"/>
                </a:lnTo>
                <a:lnTo>
                  <a:pt x="5333" y="0"/>
                </a:lnTo>
                <a:close/>
              </a:path>
            </a:pathLst>
          </a:custGeom>
          <a:solidFill>
            <a:srgbClr val="82CEC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hasCustomPrompt="1"/>
          </p:nvPr>
        </p:nvSpPr>
        <p:spPr>
          <a:xfrm>
            <a:off x="365125" y="365760"/>
            <a:ext cx="4024313" cy="687070"/>
          </a:xfrm>
        </p:spPr>
        <p:txBody>
          <a:bodyPr/>
          <a:lstStyle>
            <a:lvl1pPr>
              <a:defRPr>
                <a:solidFill>
                  <a:schemeClr val="tx2"/>
                </a:solidFill>
              </a:defRPr>
            </a:lvl1pPr>
          </a:lstStyle>
          <a:p>
            <a:r>
              <a:rPr lang="en-US"/>
              <a:t>[Slide title, sentence case, two lines max]</a:t>
            </a:r>
          </a:p>
        </p:txBody>
      </p:sp>
      <p:sp>
        <p:nvSpPr>
          <p:cNvPr id="7" name="Content Placeholder 2"/>
          <p:cNvSpPr>
            <a:spLocks noGrp="1"/>
          </p:cNvSpPr>
          <p:nvPr>
            <p:ph sz="quarter" idx="13"/>
          </p:nvPr>
        </p:nvSpPr>
        <p:spPr>
          <a:xfrm>
            <a:off x="365124" y="1371600"/>
            <a:ext cx="3429873" cy="3290888"/>
          </a:xfrm>
        </p:spPr>
        <p:txBody>
          <a:bodyPr rIns="9144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baseline="0">
                <a:solidFill>
                  <a:schemeClr val="tx1"/>
                </a:solidFill>
              </a:defRPr>
            </a:lvl6pPr>
            <a:lvl7pPr>
              <a:defRPr baseline="0">
                <a:solidFill>
                  <a:schemeClr val="tx1"/>
                </a:solidFill>
              </a:defRPr>
            </a:lvl7pPr>
            <a:lvl8pPr>
              <a:defRPr baseline="0">
                <a:solidFill>
                  <a:schemeClr val="tx1"/>
                </a:solidFill>
              </a:defRPr>
            </a:lvl8pPr>
            <a:lvl9pPr>
              <a:defRPr baseline="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3">
            <a:extLst>
              <a:ext uri="{FF2B5EF4-FFF2-40B4-BE49-F238E27FC236}">
                <a16:creationId xmlns:a16="http://schemas.microsoft.com/office/drawing/2014/main" id="{4B754ACE-016E-F745-9960-9D97297D3F77}"/>
              </a:ext>
            </a:extLst>
          </p:cNvPr>
          <p:cNvSpPr>
            <a:spLocks noGrp="1"/>
          </p:cNvSpPr>
          <p:nvPr>
            <p:ph type="pic" sz="quarter" idx="16"/>
          </p:nvPr>
        </p:nvSpPr>
        <p:spPr bwMode="gray">
          <a:xfrm>
            <a:off x="4748913" y="1026414"/>
            <a:ext cx="5486400" cy="3090672"/>
          </a:xfrm>
          <a:solidFill>
            <a:srgbClr val="D2D0CE"/>
          </a:solidFill>
          <a:ln w="114300">
            <a:solidFill>
              <a:srgbClr val="000000"/>
            </a:solidFill>
          </a:ln>
          <a:scene3d>
            <a:camera prst="perspectiveLeft"/>
            <a:lightRig rig="threePt" dir="t"/>
          </a:scene3d>
        </p:spPr>
        <p:txBody>
          <a:bodyPr anchor="ctr" anchorCtr="0">
            <a:normAutofit/>
          </a:bodyPr>
          <a:lstStyle>
            <a:lvl1pPr marL="0" indent="0" algn="ctr">
              <a:spcBef>
                <a:spcPts val="0"/>
              </a:spcBef>
              <a:buNone/>
              <a:defRPr sz="800"/>
            </a:lvl1pPr>
          </a:lstStyle>
          <a:p>
            <a:r>
              <a:rPr lang="en-US"/>
              <a:t>Click icon to add picture</a:t>
            </a:r>
          </a:p>
        </p:txBody>
      </p:sp>
      <p:sp>
        <p:nvSpPr>
          <p:cNvPr id="6" name="Footer Placeholder 4">
            <a:extLst>
              <a:ext uri="{FF2B5EF4-FFF2-40B4-BE49-F238E27FC236}">
                <a16:creationId xmlns:a16="http://schemas.microsoft.com/office/drawing/2014/main" id="{C6545792-DB97-0145-83EF-44379E60C835}"/>
              </a:ext>
            </a:extLst>
          </p:cNvPr>
          <p:cNvSpPr>
            <a:spLocks noGrp="1"/>
          </p:cNvSpPr>
          <p:nvPr>
            <p:ph type="ftr" sz="quarter" idx="14"/>
          </p:nvPr>
        </p:nvSpPr>
        <p:spPr/>
        <p:txBody>
          <a:bodyPr/>
          <a:lstStyle/>
          <a:p>
            <a:endParaRPr lang="en-US"/>
          </a:p>
        </p:txBody>
      </p:sp>
      <p:sp>
        <p:nvSpPr>
          <p:cNvPr id="9" name="Slide Number Placeholder 5">
            <a:extLst>
              <a:ext uri="{FF2B5EF4-FFF2-40B4-BE49-F238E27FC236}">
                <a16:creationId xmlns:a16="http://schemas.microsoft.com/office/drawing/2014/main" id="{6CFA8809-F3AC-1248-B716-1DBBCAA9DD93}"/>
              </a:ext>
            </a:extLst>
          </p:cNvPr>
          <p:cNvSpPr>
            <a:spLocks noGrp="1"/>
          </p:cNvSpPr>
          <p:nvPr>
            <p:ph type="sldNum" sz="quarter" idx="15"/>
          </p:nvPr>
        </p:nvSpPr>
        <p:spPr/>
        <p:txBody>
          <a:bodyPr/>
          <a:lstStyle/>
          <a:p>
            <a:fld id="{94C005EB-05AB-4350-8862-D44178390B49}" type="slidenum">
              <a:rPr lang="en-US" smtClean="0"/>
              <a:pPr/>
              <a:t>‹#›</a:t>
            </a:fld>
            <a:endParaRPr lang="en-US"/>
          </a:p>
        </p:txBody>
      </p:sp>
    </p:spTree>
    <p:extLst>
      <p:ext uri="{BB962C8B-B14F-4D97-AF65-F5344CB8AC3E}">
        <p14:creationId xmlns:p14="http://schemas.microsoft.com/office/powerpoint/2010/main" val="196608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6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Illustration 1">
    <p:spTree>
      <p:nvGrpSpPr>
        <p:cNvPr id="1" name=""/>
        <p:cNvGrpSpPr/>
        <p:nvPr/>
      </p:nvGrpSpPr>
      <p:grpSpPr>
        <a:xfrm>
          <a:off x="0" y="0"/>
          <a:ext cx="0" cy="0"/>
          <a:chOff x="0" y="0"/>
          <a:chExt cx="0" cy="0"/>
        </a:xfrm>
      </p:grpSpPr>
      <p:pic>
        <p:nvPicPr>
          <p:cNvPr id="33" name="Picture 32" descr="A picture containing light, food, drawing&#10;&#10;Description automatically generated">
            <a:extLst>
              <a:ext uri="{FF2B5EF4-FFF2-40B4-BE49-F238E27FC236}">
                <a16:creationId xmlns:a16="http://schemas.microsoft.com/office/drawing/2014/main" id="{6160A7BA-94C6-274B-868E-7CC66BF532AE}"/>
              </a:ext>
            </a:extLst>
          </p:cNvPr>
          <p:cNvPicPr>
            <a:picLocks noChangeAspect="1"/>
          </p:cNvPicPr>
          <p:nvPr userDrawn="1"/>
        </p:nvPicPr>
        <p:blipFill>
          <a:blip r:embed="rId2"/>
          <a:stretch>
            <a:fillRect/>
          </a:stretch>
        </p:blipFill>
        <p:spPr>
          <a:xfrm>
            <a:off x="0" y="2286"/>
            <a:ext cx="9144000" cy="5138928"/>
          </a:xfrm>
          <a:prstGeom prst="rect">
            <a:avLst/>
          </a:prstGeom>
        </p:spPr>
      </p:pic>
      <p:sp>
        <p:nvSpPr>
          <p:cNvPr id="2" name="Title 1"/>
          <p:cNvSpPr>
            <a:spLocks noGrp="1"/>
          </p:cNvSpPr>
          <p:nvPr>
            <p:ph type="ctrTitle" hasCustomPrompt="1"/>
          </p:nvPr>
        </p:nvSpPr>
        <p:spPr>
          <a:xfrm>
            <a:off x="371749" y="1232310"/>
            <a:ext cx="5498699" cy="1465276"/>
          </a:xfrm>
        </p:spPr>
        <p:txBody>
          <a:bodyPr anchor="b" anchorCtr="0">
            <a:noAutofit/>
          </a:bodyPr>
          <a:lstStyle>
            <a:lvl1pPr>
              <a:defRPr sz="2800">
                <a:solidFill>
                  <a:schemeClr val="tx2"/>
                </a:solidFill>
              </a:defRPr>
            </a:lvl1pPr>
          </a:lstStyle>
          <a:p>
            <a:r>
              <a:rPr lang="en-US"/>
              <a:t>[Presentation title, sentence case]</a:t>
            </a:r>
          </a:p>
        </p:txBody>
      </p:sp>
      <p:sp>
        <p:nvSpPr>
          <p:cNvPr id="3" name="Subtitle 2"/>
          <p:cNvSpPr>
            <a:spLocks noGrp="1"/>
          </p:cNvSpPr>
          <p:nvPr>
            <p:ph type="subTitle" idx="1" hasCustomPrompt="1"/>
          </p:nvPr>
        </p:nvSpPr>
        <p:spPr>
          <a:xfrm>
            <a:off x="371749" y="2788920"/>
            <a:ext cx="5498699" cy="457200"/>
          </a:xfrm>
        </p:spPr>
        <p:txBody>
          <a:bodyPr>
            <a:noAutofit/>
          </a:bodyPr>
          <a:lstStyle>
            <a:lvl1pPr marL="0" indent="0" algn="l">
              <a:spcBef>
                <a:spcPts val="0"/>
              </a:spcBef>
              <a:buNone/>
              <a:defRPr sz="1400" baseline="0">
                <a:solidFill>
                  <a:schemeClr val="tx1"/>
                </a:solidFill>
              </a:defRPr>
            </a:lvl1pPr>
            <a:lvl2pPr marL="0" indent="0" algn="l">
              <a:spcBef>
                <a:spcPts val="0"/>
              </a:spcBef>
              <a:buNone/>
              <a:defRPr sz="1400">
                <a:solidFill>
                  <a:schemeClr val="tx1"/>
                </a:solidFill>
              </a:defRPr>
            </a:lvl2pPr>
            <a:lvl3pPr marL="0" indent="0" algn="l">
              <a:spcBef>
                <a:spcPts val="0"/>
              </a:spcBef>
              <a:buNone/>
              <a:defRPr sz="1400">
                <a:solidFill>
                  <a:schemeClr val="tx1"/>
                </a:solidFill>
              </a:defRPr>
            </a:lvl3pPr>
            <a:lvl4pPr marL="0" indent="0" algn="l">
              <a:spcBef>
                <a:spcPts val="0"/>
              </a:spcBef>
              <a:buNone/>
              <a:defRPr sz="1400">
                <a:solidFill>
                  <a:schemeClr val="tx1"/>
                </a:solidFill>
              </a:defRPr>
            </a:lvl4pPr>
            <a:lvl5pPr marL="0" indent="0" algn="l">
              <a:spcBef>
                <a:spcPts val="0"/>
              </a:spcBef>
              <a:buNone/>
              <a:defRPr sz="1400">
                <a:solidFill>
                  <a:schemeClr val="tx1"/>
                </a:solidFill>
              </a:defRPr>
            </a:lvl5pPr>
            <a:lvl6pPr marL="0" indent="0" algn="l">
              <a:spcBef>
                <a:spcPts val="0"/>
              </a:spcBef>
              <a:buNone/>
              <a:defRPr sz="1400">
                <a:solidFill>
                  <a:schemeClr val="tx1"/>
                </a:solidFill>
              </a:defRPr>
            </a:lvl6pPr>
            <a:lvl7pPr marL="0" indent="0" algn="l">
              <a:spcBef>
                <a:spcPts val="0"/>
              </a:spcBef>
              <a:buNone/>
              <a:defRPr sz="1400">
                <a:solidFill>
                  <a:schemeClr val="tx1"/>
                </a:solidFill>
              </a:defRPr>
            </a:lvl7pPr>
            <a:lvl8pPr marL="0" indent="0" algn="l">
              <a:spcBef>
                <a:spcPts val="0"/>
              </a:spcBef>
              <a:buNone/>
              <a:defRPr sz="1400">
                <a:solidFill>
                  <a:schemeClr val="tx1"/>
                </a:solidFill>
              </a:defRPr>
            </a:lvl8pPr>
            <a:lvl9pPr marL="0" indent="0" algn="l">
              <a:spcBef>
                <a:spcPts val="0"/>
              </a:spcBef>
              <a:buNone/>
              <a:defRPr sz="1400">
                <a:solidFill>
                  <a:schemeClr val="tx1"/>
                </a:solidFill>
              </a:defRPr>
            </a:lvl9pPr>
          </a:lstStyle>
          <a:p>
            <a:r>
              <a:rPr lang="en-US"/>
              <a:t>[Optional subtitle, sentence case]</a:t>
            </a:r>
          </a:p>
        </p:txBody>
      </p:sp>
      <p:sp>
        <p:nvSpPr>
          <p:cNvPr id="8" name="Text Placeholder 3"/>
          <p:cNvSpPr>
            <a:spLocks noGrp="1"/>
          </p:cNvSpPr>
          <p:nvPr>
            <p:ph type="body" sz="quarter" idx="11" hasCustomPrompt="1"/>
          </p:nvPr>
        </p:nvSpPr>
        <p:spPr>
          <a:xfrm>
            <a:off x="365123" y="4479608"/>
            <a:ext cx="5029200" cy="182880"/>
          </a:xfrm>
        </p:spPr>
        <p:txBody>
          <a:bodyPr anchor="b" anchorCtr="0">
            <a:noAutofit/>
          </a:bodyPr>
          <a:lstStyle>
            <a:lvl1pPr marL="0" indent="0" algn="l">
              <a:spcBef>
                <a:spcPts val="0"/>
              </a:spcBef>
              <a:buNone/>
              <a:defRPr sz="1000">
                <a:solidFill>
                  <a:schemeClr val="tx1"/>
                </a:solidFill>
              </a:defRPr>
            </a:lvl1pPr>
            <a:lvl2pPr marL="0" indent="0">
              <a:spcBef>
                <a:spcPts val="0"/>
              </a:spcBef>
              <a:buNone/>
              <a:defRPr sz="1000">
                <a:solidFill>
                  <a:schemeClr val="tx1"/>
                </a:solidFill>
              </a:defRPr>
            </a:lvl2pPr>
            <a:lvl3pPr marL="0" indent="0">
              <a:spcBef>
                <a:spcPts val="0"/>
              </a:spcBef>
              <a:buNone/>
              <a:defRPr sz="1000">
                <a:solidFill>
                  <a:schemeClr val="tx1"/>
                </a:solidFill>
              </a:defRPr>
            </a:lvl3pPr>
            <a:lvl4pPr marL="0" indent="0">
              <a:spcBef>
                <a:spcPts val="0"/>
              </a:spcBef>
              <a:buNone/>
              <a:defRPr sz="1000">
                <a:solidFill>
                  <a:schemeClr val="tx1"/>
                </a:solidFill>
              </a:defRPr>
            </a:lvl4pPr>
            <a:lvl5pPr marL="0" indent="0">
              <a:spcBef>
                <a:spcPts val="0"/>
              </a:spcBef>
              <a:buNone/>
              <a:defRPr sz="1000">
                <a:solidFill>
                  <a:schemeClr val="tx1"/>
                </a:solidFill>
              </a:defRPr>
            </a:lvl5pPr>
            <a:lvl6pPr marL="0" indent="0">
              <a:spcBef>
                <a:spcPts val="0"/>
              </a:spcBef>
              <a:buNone/>
              <a:defRPr sz="1000">
                <a:solidFill>
                  <a:schemeClr val="tx1"/>
                </a:solidFill>
              </a:defRPr>
            </a:lvl6pPr>
            <a:lvl7pPr marL="0" indent="0">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US"/>
              <a:t>[00 Month 0000  |  </a:t>
            </a:r>
            <a:r>
              <a:rPr lang="en-US" err="1"/>
              <a:t>Firstname</a:t>
            </a:r>
            <a:r>
              <a:rPr lang="en-US"/>
              <a:t> </a:t>
            </a:r>
            <a:r>
              <a:rPr lang="en-US" err="1"/>
              <a:t>Lastname</a:t>
            </a:r>
            <a:r>
              <a:rPr lang="en-US"/>
              <a:t>]</a:t>
            </a:r>
          </a:p>
        </p:txBody>
      </p:sp>
      <p:sp>
        <p:nvSpPr>
          <p:cNvPr id="10" name="Legal"/>
          <p:cNvSpPr txBox="1">
            <a:spLocks/>
          </p:cNvSpPr>
          <p:nvPr userDrawn="1"/>
        </p:nvSpPr>
        <p:spPr>
          <a:xfrm>
            <a:off x="365123" y="4853288"/>
            <a:ext cx="2652712" cy="182580"/>
          </a:xfrm>
          <a:prstGeom prst="rect">
            <a:avLst/>
          </a:prstGeom>
          <a:noFill/>
        </p:spPr>
        <p:txBody>
          <a:bodyPr vert="horz" lIns="0" tIns="0" rIns="0" bIns="0" rtlCol="0" anchor="b" anchorCtr="0"/>
          <a:lstStyle>
            <a:defPPr>
              <a:defRPr lang="en-US"/>
            </a:defPPr>
            <a:lvl1pPr marL="0" algn="r" defTabSz="914400" rtl="0" eaLnBrk="1" latinLnBrk="0" hangingPunct="1">
              <a:defRPr sz="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l"/>
            <a:r>
              <a:rPr lang="en-US" sz="600">
                <a:solidFill>
                  <a:schemeClr val="accent6"/>
                </a:solidFill>
              </a:rPr>
              <a:t>© </a:t>
            </a:r>
            <a:r>
              <a:rPr lang="is-IS" sz="600">
                <a:solidFill>
                  <a:schemeClr val="accent6"/>
                </a:solidFill>
              </a:rPr>
              <a:t>2021</a:t>
            </a:r>
            <a:r>
              <a:rPr lang="en-US" sz="600">
                <a:solidFill>
                  <a:schemeClr val="accent6"/>
                </a:solidFill>
              </a:rPr>
              <a:t> Pegasystems Inc</a:t>
            </a:r>
            <a:r>
              <a:rPr lang="en-US" sz="600" baseline="0">
                <a:solidFill>
                  <a:schemeClr val="accent6"/>
                </a:solidFill>
              </a:rPr>
              <a:t>. CONFIDENTIAL</a:t>
            </a:r>
          </a:p>
        </p:txBody>
      </p:sp>
      <p:pic>
        <p:nvPicPr>
          <p:cNvPr id="34" name="Picture 33" descr="Logo&#10;&#10;Description automatically generated">
            <a:extLst>
              <a:ext uri="{FF2B5EF4-FFF2-40B4-BE49-F238E27FC236}">
                <a16:creationId xmlns:a16="http://schemas.microsoft.com/office/drawing/2014/main" id="{7E4AB68D-6EDC-B043-8B93-12C58BB2627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34997" y="131432"/>
            <a:ext cx="1371600" cy="1230594"/>
          </a:xfrm>
          <a:prstGeom prst="rect">
            <a:avLst/>
          </a:prstGeom>
        </p:spPr>
      </p:pic>
    </p:spTree>
    <p:extLst>
      <p:ext uri="{BB962C8B-B14F-4D97-AF65-F5344CB8AC3E}">
        <p14:creationId xmlns:p14="http://schemas.microsoft.com/office/powerpoint/2010/main" val="1828222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creenshot 03">
    <p:spTree>
      <p:nvGrpSpPr>
        <p:cNvPr id="1" name=""/>
        <p:cNvGrpSpPr/>
        <p:nvPr/>
      </p:nvGrpSpPr>
      <p:grpSpPr>
        <a:xfrm>
          <a:off x="0" y="0"/>
          <a:ext cx="0" cy="0"/>
          <a:chOff x="0" y="0"/>
          <a:chExt cx="0" cy="0"/>
        </a:xfrm>
      </p:grpSpPr>
      <p:sp>
        <p:nvSpPr>
          <p:cNvPr id="10" name="Picture Placeholder 1">
            <a:extLst>
              <a:ext uri="{FF2B5EF4-FFF2-40B4-BE49-F238E27FC236}">
                <a16:creationId xmlns:a16="http://schemas.microsoft.com/office/drawing/2014/main" id="{4B754ACE-016E-F745-9960-9D97297D3F77}"/>
              </a:ext>
            </a:extLst>
          </p:cNvPr>
          <p:cNvSpPr>
            <a:spLocks noGrp="1"/>
          </p:cNvSpPr>
          <p:nvPr>
            <p:ph type="pic" sz="quarter" idx="16"/>
          </p:nvPr>
        </p:nvSpPr>
        <p:spPr bwMode="gray">
          <a:xfrm>
            <a:off x="-49436" y="1314450"/>
            <a:ext cx="4480560" cy="2514600"/>
          </a:xfrm>
          <a:solidFill>
            <a:srgbClr val="ABA9AB"/>
          </a:solidFill>
          <a:ln w="76200">
            <a:solidFill>
              <a:srgbClr val="D2D0CE"/>
            </a:solidFill>
          </a:ln>
        </p:spPr>
        <p:txBody>
          <a:bodyPr anchor="ctr" anchorCtr="0">
            <a:normAutofit/>
          </a:bodyPr>
          <a:lstStyle>
            <a:lvl1pPr marL="0" indent="0" algn="ctr">
              <a:spcBef>
                <a:spcPts val="0"/>
              </a:spcBef>
              <a:buNone/>
              <a:defRPr sz="800"/>
            </a:lvl1pPr>
          </a:lstStyle>
          <a:p>
            <a:r>
              <a:rPr lang="en-US"/>
              <a:t>Click icon to add picture</a:t>
            </a:r>
          </a:p>
        </p:txBody>
      </p:sp>
      <p:sp>
        <p:nvSpPr>
          <p:cNvPr id="7" name="Content Placeholder 2"/>
          <p:cNvSpPr>
            <a:spLocks noGrp="1"/>
          </p:cNvSpPr>
          <p:nvPr>
            <p:ph sz="quarter" idx="13" hasCustomPrompt="1"/>
          </p:nvPr>
        </p:nvSpPr>
        <p:spPr>
          <a:xfrm>
            <a:off x="4754564" y="365125"/>
            <a:ext cx="4024311" cy="4297363"/>
          </a:xfrm>
        </p:spPr>
        <p:txBody>
          <a:bodyPr rIns="91440" anchor="ctr" anchorCtr="0"/>
          <a:lstStyle>
            <a:lvl1pPr marL="0" indent="0">
              <a:lnSpc>
                <a:spcPct val="90000"/>
              </a:lnSpc>
              <a:spcBef>
                <a:spcPts val="0"/>
              </a:spcBef>
              <a:spcAft>
                <a:spcPts val="900"/>
              </a:spcAft>
              <a:buFontTx/>
              <a:buNone/>
              <a:defRPr sz="2400" b="1">
                <a:solidFill>
                  <a:schemeClr val="tx2"/>
                </a:solidFill>
              </a:defRPr>
            </a:lvl1pPr>
            <a:lvl2pPr marL="182880" indent="-182880">
              <a:spcBef>
                <a:spcPts val="900"/>
              </a:spcBef>
              <a:buClr>
                <a:schemeClr val="tx2"/>
              </a:buClr>
              <a:buSzPct val="120000"/>
              <a:buFont typeface="Calibri" panose="020F0502020204030204" pitchFamily="34" charset="0"/>
              <a:buChar char="•"/>
              <a:defRPr>
                <a:solidFill>
                  <a:schemeClr val="tx1"/>
                </a:solidFill>
              </a:defRPr>
            </a:lvl2pPr>
            <a:lvl3pPr marL="365760">
              <a:defRPr>
                <a:solidFill>
                  <a:schemeClr val="tx1"/>
                </a:solidFill>
              </a:defRPr>
            </a:lvl3pPr>
            <a:lvl4pPr marL="548640">
              <a:defRPr>
                <a:solidFill>
                  <a:schemeClr val="tx1"/>
                </a:solidFill>
              </a:defRPr>
            </a:lvl4pPr>
            <a:lvl5pPr marL="731520">
              <a:defRPr>
                <a:solidFill>
                  <a:schemeClr val="tx1"/>
                </a:solidFill>
              </a:defRPr>
            </a:lvl5pPr>
            <a:lvl6pPr marL="914400">
              <a:defRPr baseline="0">
                <a:solidFill>
                  <a:schemeClr val="tx1"/>
                </a:solidFill>
              </a:defRPr>
            </a:lvl6pPr>
            <a:lvl7pPr marL="1097280">
              <a:defRPr baseline="0">
                <a:solidFill>
                  <a:schemeClr val="tx1"/>
                </a:solidFill>
              </a:defRPr>
            </a:lvl7pPr>
            <a:lvl8pPr marL="1280160">
              <a:defRPr baseline="0">
                <a:solidFill>
                  <a:schemeClr val="tx1"/>
                </a:solidFill>
              </a:defRPr>
            </a:lvl8pPr>
            <a:lvl9pPr marL="1463040">
              <a:defRPr baseline="0">
                <a:solidFill>
                  <a:schemeClr val="tx1"/>
                </a:solidFill>
              </a:defRPr>
            </a:lvl9pPr>
          </a:lstStyle>
          <a:p>
            <a:pPr lvl="0"/>
            <a:r>
              <a:rPr lang="en-US"/>
              <a:t>[On this slide, use level one text for slide title]</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6" name="Footer Placeholder 3">
            <a:extLst>
              <a:ext uri="{FF2B5EF4-FFF2-40B4-BE49-F238E27FC236}">
                <a16:creationId xmlns:a16="http://schemas.microsoft.com/office/drawing/2014/main" id="{C6545792-DB97-0145-83EF-44379E60C835}"/>
              </a:ext>
            </a:extLst>
          </p:cNvPr>
          <p:cNvSpPr>
            <a:spLocks noGrp="1"/>
          </p:cNvSpPr>
          <p:nvPr>
            <p:ph type="ftr" sz="quarter" idx="14"/>
          </p:nvPr>
        </p:nvSpPr>
        <p:spPr/>
        <p:txBody>
          <a:bodyPr/>
          <a:lstStyle/>
          <a:p>
            <a:endParaRPr lang="en-US"/>
          </a:p>
        </p:txBody>
      </p:sp>
      <p:sp>
        <p:nvSpPr>
          <p:cNvPr id="9" name="Slide Number Placeholder 4">
            <a:extLst>
              <a:ext uri="{FF2B5EF4-FFF2-40B4-BE49-F238E27FC236}">
                <a16:creationId xmlns:a16="http://schemas.microsoft.com/office/drawing/2014/main" id="{6CFA8809-F3AC-1248-B716-1DBBCAA9DD93}"/>
              </a:ext>
            </a:extLst>
          </p:cNvPr>
          <p:cNvSpPr>
            <a:spLocks noGrp="1"/>
          </p:cNvSpPr>
          <p:nvPr>
            <p:ph type="sldNum" sz="quarter" idx="15"/>
          </p:nvPr>
        </p:nvSpPr>
        <p:spPr/>
        <p:txBody>
          <a:bodyPr/>
          <a:lstStyle/>
          <a:p>
            <a:fld id="{94C005EB-05AB-4350-8862-D44178390B49}" type="slidenum">
              <a:rPr lang="en-US" smtClean="0"/>
              <a:pPr/>
              <a:t>‹#›</a:t>
            </a:fld>
            <a:endParaRPr lang="en-US"/>
          </a:p>
        </p:txBody>
      </p:sp>
    </p:spTree>
    <p:extLst>
      <p:ext uri="{BB962C8B-B14F-4D97-AF65-F5344CB8AC3E}">
        <p14:creationId xmlns:p14="http://schemas.microsoft.com/office/powerpoint/2010/main" val="417006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C7437EE-4D8B-D048-97DD-865E28F2F33A}"/>
              </a:ext>
            </a:extLst>
          </p:cNvPr>
          <p:cNvSpPr>
            <a:spLocks noGrp="1"/>
          </p:cNvSpPr>
          <p:nvPr>
            <p:ph type="title" hasCustomPrompt="1"/>
          </p:nvPr>
        </p:nvSpPr>
        <p:spPr/>
        <p:txBody>
          <a:bodyPr/>
          <a:lstStyle>
            <a:lvl1pPr>
              <a:defRPr>
                <a:solidFill>
                  <a:schemeClr val="tx2"/>
                </a:solidFill>
              </a:defRPr>
            </a:lvl1pPr>
          </a:lstStyle>
          <a:p>
            <a:r>
              <a:rPr lang="en-US"/>
              <a:t>[Slide title, sentence case, one line max]</a:t>
            </a:r>
          </a:p>
        </p:txBody>
      </p:sp>
      <p:sp>
        <p:nvSpPr>
          <p:cNvPr id="8" name="Subtitle 2"/>
          <p:cNvSpPr>
            <a:spLocks noGrp="1"/>
          </p:cNvSpPr>
          <p:nvPr>
            <p:ph type="subTitle" idx="13" hasCustomPrompt="1"/>
          </p:nvPr>
        </p:nvSpPr>
        <p:spPr>
          <a:xfrm>
            <a:off x="365760" y="704088"/>
            <a:ext cx="8413116" cy="272759"/>
          </a:xfrm>
        </p:spPr>
        <p:txBody>
          <a:bodyPr>
            <a:noAutofit/>
          </a:bodyPr>
          <a:lstStyle>
            <a:lvl1pPr marL="0" indent="0" algn="l">
              <a:spcBef>
                <a:spcPts val="0"/>
              </a:spcBef>
              <a:buNone/>
              <a:defRPr sz="1400" baseline="0">
                <a:solidFill>
                  <a:schemeClr val="accent6"/>
                </a:solidFill>
              </a:defRPr>
            </a:lvl1pPr>
            <a:lvl2pPr marL="0" indent="0" algn="l">
              <a:spcBef>
                <a:spcPts val="0"/>
              </a:spcBef>
              <a:buNone/>
              <a:defRPr sz="1400">
                <a:solidFill>
                  <a:schemeClr val="accent6"/>
                </a:solidFill>
              </a:defRPr>
            </a:lvl2pPr>
            <a:lvl3pPr marL="0" indent="0" algn="l">
              <a:spcBef>
                <a:spcPts val="0"/>
              </a:spcBef>
              <a:buNone/>
              <a:defRPr sz="1400">
                <a:solidFill>
                  <a:schemeClr val="accent6"/>
                </a:solidFill>
              </a:defRPr>
            </a:lvl3pPr>
            <a:lvl4pPr marL="0" indent="0" algn="l">
              <a:spcBef>
                <a:spcPts val="0"/>
              </a:spcBef>
              <a:buNone/>
              <a:defRPr sz="1400">
                <a:solidFill>
                  <a:schemeClr val="accent6"/>
                </a:solidFill>
              </a:defRPr>
            </a:lvl4pPr>
            <a:lvl5pPr marL="0" indent="0" algn="l">
              <a:spcBef>
                <a:spcPts val="0"/>
              </a:spcBef>
              <a:buNone/>
              <a:defRPr sz="1400">
                <a:solidFill>
                  <a:schemeClr val="accent6"/>
                </a:solidFill>
              </a:defRPr>
            </a:lvl5pPr>
            <a:lvl6pPr marL="0" indent="0" algn="l">
              <a:spcBef>
                <a:spcPts val="0"/>
              </a:spcBef>
              <a:buNone/>
              <a:defRPr sz="1400">
                <a:solidFill>
                  <a:schemeClr val="accent6"/>
                </a:solidFill>
              </a:defRPr>
            </a:lvl6pPr>
            <a:lvl7pPr marL="0" indent="0" algn="l">
              <a:spcBef>
                <a:spcPts val="0"/>
              </a:spcBef>
              <a:buNone/>
              <a:defRPr sz="1400">
                <a:solidFill>
                  <a:schemeClr val="accent6"/>
                </a:solidFill>
              </a:defRPr>
            </a:lvl7pPr>
            <a:lvl8pPr marL="0" indent="0" algn="l">
              <a:spcBef>
                <a:spcPts val="0"/>
              </a:spcBef>
              <a:buNone/>
              <a:defRPr sz="1400">
                <a:solidFill>
                  <a:schemeClr val="accent6"/>
                </a:solidFill>
              </a:defRPr>
            </a:lvl8pPr>
            <a:lvl9pPr marL="0" indent="0" algn="l">
              <a:spcBef>
                <a:spcPts val="0"/>
              </a:spcBef>
              <a:buNone/>
              <a:defRPr sz="1400">
                <a:solidFill>
                  <a:schemeClr val="accent6"/>
                </a:solidFill>
              </a:defRPr>
            </a:lvl9pPr>
          </a:lstStyle>
          <a:p>
            <a:r>
              <a:rPr lang="en-US"/>
              <a:t>[Optional subtitle, one line max]</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C005EB-05AB-4350-8862-D44178390B49}" type="slidenum">
              <a:rPr lang="en-US" smtClean="0"/>
              <a:pPr/>
              <a:t>‹#›</a:t>
            </a:fld>
            <a:endParaRPr lang="en-US"/>
          </a:p>
        </p:txBody>
      </p:sp>
    </p:spTree>
    <p:extLst>
      <p:ext uri="{BB962C8B-B14F-4D97-AF65-F5344CB8AC3E}">
        <p14:creationId xmlns:p14="http://schemas.microsoft.com/office/powerpoint/2010/main" val="2913445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62"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1"/>
          <p:cNvSpPr>
            <a:spLocks noGrp="1"/>
          </p:cNvSpPr>
          <p:nvPr>
            <p:ph type="ftr" sz="quarter" idx="11"/>
          </p:nvPr>
        </p:nvSpPr>
        <p:spPr/>
        <p:txBody>
          <a:bodyPr/>
          <a:lstStyle/>
          <a:p>
            <a:endParaRPr lang="en-US"/>
          </a:p>
        </p:txBody>
      </p:sp>
      <p:sp>
        <p:nvSpPr>
          <p:cNvPr id="4" name="Slide Number Placeholder 2"/>
          <p:cNvSpPr>
            <a:spLocks noGrp="1"/>
          </p:cNvSpPr>
          <p:nvPr>
            <p:ph type="sldNum" sz="quarter" idx="12"/>
          </p:nvPr>
        </p:nvSpPr>
        <p:spPr/>
        <p:txBody>
          <a:bodyPr/>
          <a:lstStyle/>
          <a:p>
            <a:fld id="{94C005EB-05AB-4350-8862-D44178390B49}" type="slidenum">
              <a:rPr lang="en-US" smtClean="0"/>
              <a:pPr/>
              <a:t>‹#›</a:t>
            </a:fld>
            <a:endParaRPr lang="en-US"/>
          </a:p>
        </p:txBody>
      </p:sp>
    </p:spTree>
    <p:extLst>
      <p:ext uri="{BB962C8B-B14F-4D97-AF65-F5344CB8AC3E}">
        <p14:creationId xmlns:p14="http://schemas.microsoft.com/office/powerpoint/2010/main" val="3568055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ase Study 1">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47807F7F-ECE6-9147-BA04-04F76DD0685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9083" t="22519"/>
          <a:stretch/>
        </p:blipFill>
        <p:spPr>
          <a:xfrm>
            <a:off x="-1" y="0"/>
            <a:ext cx="2520363" cy="3459136"/>
          </a:xfrm>
          <a:prstGeom prst="rect">
            <a:avLst/>
          </a:prstGeom>
        </p:spPr>
      </p:pic>
      <p:sp>
        <p:nvSpPr>
          <p:cNvPr id="6" name="Text Placeholder 5">
            <a:extLst>
              <a:ext uri="{FF2B5EF4-FFF2-40B4-BE49-F238E27FC236}">
                <a16:creationId xmlns:a16="http://schemas.microsoft.com/office/drawing/2014/main" id="{1C07B9A7-83BA-2944-B480-9EC1CF253555}"/>
              </a:ext>
            </a:extLst>
          </p:cNvPr>
          <p:cNvSpPr>
            <a:spLocks noGrp="1"/>
          </p:cNvSpPr>
          <p:nvPr>
            <p:ph type="body" sz="quarter" idx="17"/>
          </p:nvPr>
        </p:nvSpPr>
        <p:spPr>
          <a:xfrm>
            <a:off x="3098800" y="2832134"/>
            <a:ext cx="5532438" cy="1858929"/>
          </a:xfrm>
        </p:spPr>
        <p:txBody>
          <a:bodyPr/>
          <a:lstStyle/>
          <a:p>
            <a:pPr lvl="0"/>
            <a:r>
              <a:rPr lang="en-US"/>
              <a:t>Click to edit Master text styles</a:t>
            </a:r>
          </a:p>
          <a:p>
            <a:pPr lvl="1"/>
            <a:r>
              <a:rPr lang="en-US"/>
              <a:t>Second level</a:t>
            </a:r>
          </a:p>
        </p:txBody>
      </p:sp>
      <p:sp>
        <p:nvSpPr>
          <p:cNvPr id="3" name="Text Placeholder 2">
            <a:extLst>
              <a:ext uri="{FF2B5EF4-FFF2-40B4-BE49-F238E27FC236}">
                <a16:creationId xmlns:a16="http://schemas.microsoft.com/office/drawing/2014/main" id="{42D5CC0B-C07B-5641-A680-87E998A7F83D}"/>
              </a:ext>
            </a:extLst>
          </p:cNvPr>
          <p:cNvSpPr>
            <a:spLocks noGrp="1"/>
          </p:cNvSpPr>
          <p:nvPr>
            <p:ph type="body" sz="quarter" idx="16"/>
          </p:nvPr>
        </p:nvSpPr>
        <p:spPr>
          <a:xfrm>
            <a:off x="3098800" y="668338"/>
            <a:ext cx="5532438" cy="1903412"/>
          </a:xfrm>
        </p:spPr>
        <p:txBody>
          <a:bodyPr anchor="b"/>
          <a:lstStyle>
            <a:lvl1pPr marL="0" indent="0">
              <a:buNone/>
              <a:tabLst/>
              <a:defRPr sz="2400">
                <a:solidFill>
                  <a:schemeClr val="tx2"/>
                </a:solidFill>
              </a:defRPr>
            </a:lvl1pPr>
            <a:lvl2pPr marL="0" indent="0">
              <a:buNone/>
              <a:tabLst/>
              <a:defRPr sz="1400" b="1">
                <a:solidFill>
                  <a:schemeClr val="tx2"/>
                </a:solidFill>
              </a:defRPr>
            </a:lvl2pPr>
          </a:lstStyle>
          <a:p>
            <a:pPr lvl="0"/>
            <a:r>
              <a:rPr lang="en-US"/>
              <a:t>Click to edit Master text styles</a:t>
            </a:r>
          </a:p>
          <a:p>
            <a:pPr lvl="1"/>
            <a:r>
              <a:rPr lang="en-US"/>
              <a:t>Second level</a:t>
            </a:r>
          </a:p>
        </p:txBody>
      </p:sp>
      <p:sp>
        <p:nvSpPr>
          <p:cNvPr id="8" name="Footer Placeholder 4"/>
          <p:cNvSpPr>
            <a:spLocks noGrp="1"/>
          </p:cNvSpPr>
          <p:nvPr>
            <p:ph type="ftr" sz="quarter" idx="11"/>
          </p:nvPr>
        </p:nvSpPr>
        <p:spPr/>
        <p:txBody>
          <a:bodyPr/>
          <a:lstStyle/>
          <a:p>
            <a:endParaRPr lang="en-US"/>
          </a:p>
        </p:txBody>
      </p:sp>
      <p:sp>
        <p:nvSpPr>
          <p:cNvPr id="9" name="Slide Number Placeholder 5"/>
          <p:cNvSpPr>
            <a:spLocks noGrp="1"/>
          </p:cNvSpPr>
          <p:nvPr>
            <p:ph type="sldNum" sz="quarter" idx="12"/>
          </p:nvPr>
        </p:nvSpPr>
        <p:spPr/>
        <p:txBody>
          <a:bodyPr/>
          <a:lstStyle/>
          <a:p>
            <a:fld id="{94C005EB-05AB-4350-8862-D44178390B49}" type="slidenum">
              <a:rPr lang="en-US" smtClean="0"/>
              <a:pPr/>
              <a:t>‹#›</a:t>
            </a:fld>
            <a:endParaRPr lang="en-US"/>
          </a:p>
        </p:txBody>
      </p:sp>
    </p:spTree>
    <p:extLst>
      <p:ext uri="{BB962C8B-B14F-4D97-AF65-F5344CB8AC3E}">
        <p14:creationId xmlns:p14="http://schemas.microsoft.com/office/powerpoint/2010/main" val="3532127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62">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ase Study 2">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C07B9A7-83BA-2944-B480-9EC1CF253555}"/>
              </a:ext>
            </a:extLst>
          </p:cNvPr>
          <p:cNvSpPr>
            <a:spLocks noGrp="1"/>
          </p:cNvSpPr>
          <p:nvPr>
            <p:ph type="body" sz="quarter" idx="17"/>
          </p:nvPr>
        </p:nvSpPr>
        <p:spPr>
          <a:xfrm>
            <a:off x="3098800" y="2832134"/>
            <a:ext cx="5532438" cy="1858929"/>
          </a:xfrm>
        </p:spPr>
        <p:txBody>
          <a:bodyPr/>
          <a:lstStyle/>
          <a:p>
            <a:pPr lvl="0"/>
            <a:r>
              <a:rPr lang="en-US"/>
              <a:t>Click to edit Master text styles</a:t>
            </a:r>
          </a:p>
          <a:p>
            <a:pPr lvl="1"/>
            <a:r>
              <a:rPr lang="en-US"/>
              <a:t>Second level</a:t>
            </a:r>
          </a:p>
        </p:txBody>
      </p:sp>
      <p:sp>
        <p:nvSpPr>
          <p:cNvPr id="3" name="Text Placeholder 2">
            <a:extLst>
              <a:ext uri="{FF2B5EF4-FFF2-40B4-BE49-F238E27FC236}">
                <a16:creationId xmlns:a16="http://schemas.microsoft.com/office/drawing/2014/main" id="{42D5CC0B-C07B-5641-A680-87E998A7F83D}"/>
              </a:ext>
            </a:extLst>
          </p:cNvPr>
          <p:cNvSpPr>
            <a:spLocks noGrp="1"/>
          </p:cNvSpPr>
          <p:nvPr>
            <p:ph type="body" sz="quarter" idx="16"/>
          </p:nvPr>
        </p:nvSpPr>
        <p:spPr>
          <a:xfrm>
            <a:off x="3098800" y="668338"/>
            <a:ext cx="5532438" cy="1903412"/>
          </a:xfrm>
        </p:spPr>
        <p:txBody>
          <a:bodyPr anchor="b"/>
          <a:lstStyle>
            <a:lvl1pPr marL="0" indent="0">
              <a:buNone/>
              <a:tabLst/>
              <a:defRPr sz="2400">
                <a:solidFill>
                  <a:schemeClr val="tx2"/>
                </a:solidFill>
              </a:defRPr>
            </a:lvl1pPr>
            <a:lvl2pPr marL="0" indent="0">
              <a:buNone/>
              <a:tabLst/>
              <a:defRPr sz="1400" b="1">
                <a:solidFill>
                  <a:schemeClr val="tx2"/>
                </a:solidFill>
              </a:defRPr>
            </a:lvl2pPr>
          </a:lstStyle>
          <a:p>
            <a:pPr lvl="0"/>
            <a:r>
              <a:rPr lang="en-US"/>
              <a:t>Click to edit Master text styles</a:t>
            </a:r>
          </a:p>
          <a:p>
            <a:pPr lvl="1"/>
            <a:r>
              <a:rPr lang="en-US"/>
              <a:t>Second level</a:t>
            </a:r>
          </a:p>
        </p:txBody>
      </p:sp>
      <p:sp>
        <p:nvSpPr>
          <p:cNvPr id="8" name="Footer Placeholder 4"/>
          <p:cNvSpPr>
            <a:spLocks noGrp="1"/>
          </p:cNvSpPr>
          <p:nvPr>
            <p:ph type="ftr" sz="quarter" idx="11"/>
          </p:nvPr>
        </p:nvSpPr>
        <p:spPr/>
        <p:txBody>
          <a:bodyPr/>
          <a:lstStyle/>
          <a:p>
            <a:endParaRPr lang="en-US"/>
          </a:p>
        </p:txBody>
      </p:sp>
      <p:sp>
        <p:nvSpPr>
          <p:cNvPr id="9" name="Slide Number Placeholder 5"/>
          <p:cNvSpPr>
            <a:spLocks noGrp="1"/>
          </p:cNvSpPr>
          <p:nvPr>
            <p:ph type="sldNum" sz="quarter" idx="12"/>
          </p:nvPr>
        </p:nvSpPr>
        <p:spPr/>
        <p:txBody>
          <a:bodyPr/>
          <a:lstStyle/>
          <a:p>
            <a:fld id="{94C005EB-05AB-4350-8862-D44178390B49}" type="slidenum">
              <a:rPr lang="en-US" smtClean="0"/>
              <a:pPr/>
              <a:t>‹#›</a:t>
            </a:fld>
            <a:endParaRPr lang="en-US"/>
          </a:p>
        </p:txBody>
      </p:sp>
      <p:pic>
        <p:nvPicPr>
          <p:cNvPr id="10" name="Picture 9" descr="A picture containing room&#10;&#10;Description automatically generated">
            <a:extLst>
              <a:ext uri="{FF2B5EF4-FFF2-40B4-BE49-F238E27FC236}">
                <a16:creationId xmlns:a16="http://schemas.microsoft.com/office/drawing/2014/main" id="{B55602A6-2FC7-EA49-9658-36B71C7D64F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2111"/>
            <a:ext cx="3213758" cy="2583861"/>
          </a:xfrm>
          <a:prstGeom prst="rect">
            <a:avLst/>
          </a:prstGeom>
        </p:spPr>
      </p:pic>
    </p:spTree>
    <p:extLst>
      <p:ext uri="{BB962C8B-B14F-4D97-AF65-F5344CB8AC3E}">
        <p14:creationId xmlns:p14="http://schemas.microsoft.com/office/powerpoint/2010/main" val="1500578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6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bg1"/>
        </a:solidFill>
        <a:effectLst/>
      </p:bgPr>
    </p:bg>
    <p:spTree>
      <p:nvGrpSpPr>
        <p:cNvPr id="1" name=""/>
        <p:cNvGrpSpPr/>
        <p:nvPr/>
      </p:nvGrpSpPr>
      <p:grpSpPr>
        <a:xfrm>
          <a:off x="0" y="0"/>
          <a:ext cx="0" cy="0"/>
          <a:chOff x="0" y="0"/>
          <a:chExt cx="0" cy="0"/>
        </a:xfrm>
      </p:grpSpPr>
      <p:pic>
        <p:nvPicPr>
          <p:cNvPr id="107" name="Picture 106" descr="Icon&#10;&#10;Description automatically generated">
            <a:extLst>
              <a:ext uri="{FF2B5EF4-FFF2-40B4-BE49-F238E27FC236}">
                <a16:creationId xmlns:a16="http://schemas.microsoft.com/office/drawing/2014/main" id="{502E9CFD-E6CE-CB4C-903B-227BFFEB443E}"/>
              </a:ext>
            </a:extLst>
          </p:cNvPr>
          <p:cNvPicPr>
            <a:picLocks noChangeAspect="1"/>
          </p:cNvPicPr>
          <p:nvPr userDrawn="1"/>
        </p:nvPicPr>
        <p:blipFill rotWithShape="1">
          <a:blip r:embed="rId2"/>
          <a:srcRect b="442"/>
          <a:stretch/>
        </p:blipFill>
        <p:spPr>
          <a:xfrm>
            <a:off x="0" y="0"/>
            <a:ext cx="9144000" cy="5143500"/>
          </a:xfrm>
          <a:prstGeom prst="rect">
            <a:avLst/>
          </a:prstGeom>
        </p:spPr>
      </p:pic>
      <p:pic>
        <p:nvPicPr>
          <p:cNvPr id="109" name="Picture 108" descr="Logo&#10;&#10;Description automatically generated">
            <a:extLst>
              <a:ext uri="{FF2B5EF4-FFF2-40B4-BE49-F238E27FC236}">
                <a16:creationId xmlns:a16="http://schemas.microsoft.com/office/drawing/2014/main" id="{E91D6203-F6DF-E14B-BF5F-8E4140C5F7E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213100" y="1292839"/>
            <a:ext cx="2717800" cy="2438400"/>
          </a:xfrm>
          <a:prstGeom prst="rect">
            <a:avLst/>
          </a:prstGeom>
        </p:spPr>
      </p:pic>
    </p:spTree>
    <p:extLst>
      <p:ext uri="{BB962C8B-B14F-4D97-AF65-F5344CB8AC3E}">
        <p14:creationId xmlns:p14="http://schemas.microsoft.com/office/powerpoint/2010/main" val="156256842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 - Photo 1">
    <p:spTree>
      <p:nvGrpSpPr>
        <p:cNvPr id="1" name=""/>
        <p:cNvGrpSpPr/>
        <p:nvPr/>
      </p:nvGrpSpPr>
      <p:grpSpPr>
        <a:xfrm>
          <a:off x="0" y="0"/>
          <a:ext cx="0" cy="0"/>
          <a:chOff x="0" y="0"/>
          <a:chExt cx="0" cy="0"/>
        </a:xfrm>
      </p:grpSpPr>
      <p:pic>
        <p:nvPicPr>
          <p:cNvPr id="10" name="Pega Logo" descr="Pega">
            <a:extLst>
              <a:ext uri="{FF2B5EF4-FFF2-40B4-BE49-F238E27FC236}">
                <a16:creationId xmlns:a16="http://schemas.microsoft.com/office/drawing/2014/main" id="{6B91846A-E9A3-6C42-AED5-C6060364433E}"/>
              </a:ext>
            </a:extLst>
          </p:cNvPr>
          <p:cNvPicPr>
            <a:picLocks noChangeAspect="1"/>
          </p:cNvPicPr>
          <p:nvPr userDrawn="1"/>
        </p:nvPicPr>
        <p:blipFill>
          <a:blip r:embed="rId2"/>
          <a:stretch>
            <a:fillRect/>
          </a:stretch>
        </p:blipFill>
        <p:spPr bwMode="invGray">
          <a:xfrm>
            <a:off x="134997" y="135497"/>
            <a:ext cx="1371600" cy="1230594"/>
          </a:xfrm>
          <a:prstGeom prst="rect">
            <a:avLst/>
          </a:prstGeom>
        </p:spPr>
      </p:pic>
      <p:sp>
        <p:nvSpPr>
          <p:cNvPr id="15" name="Title 1"/>
          <p:cNvSpPr>
            <a:spLocks noGrp="1"/>
          </p:cNvSpPr>
          <p:nvPr>
            <p:ph type="ctrTitle" hasCustomPrompt="1"/>
          </p:nvPr>
        </p:nvSpPr>
        <p:spPr>
          <a:xfrm>
            <a:off x="365125" y="1552826"/>
            <a:ext cx="4710112" cy="1465276"/>
          </a:xfrm>
        </p:spPr>
        <p:txBody>
          <a:bodyPr anchor="b" anchorCtr="0">
            <a:noAutofit/>
          </a:bodyPr>
          <a:lstStyle>
            <a:lvl1pPr>
              <a:defRPr sz="2800">
                <a:solidFill>
                  <a:schemeClr val="bg2"/>
                </a:solidFill>
              </a:defRPr>
            </a:lvl1pPr>
          </a:lstStyle>
          <a:p>
            <a:r>
              <a:rPr lang="en-US"/>
              <a:t>[Presentation title, </a:t>
            </a:r>
            <a:br>
              <a:rPr lang="en-US"/>
            </a:br>
            <a:r>
              <a:rPr lang="en-US"/>
              <a:t>sentence case]</a:t>
            </a:r>
          </a:p>
        </p:txBody>
      </p:sp>
      <p:sp>
        <p:nvSpPr>
          <p:cNvPr id="16" name="Subtitle 2"/>
          <p:cNvSpPr>
            <a:spLocks noGrp="1"/>
          </p:cNvSpPr>
          <p:nvPr>
            <p:ph type="subTitle" idx="1" hasCustomPrompt="1"/>
          </p:nvPr>
        </p:nvSpPr>
        <p:spPr>
          <a:xfrm>
            <a:off x="365125" y="3109437"/>
            <a:ext cx="4710112" cy="457200"/>
          </a:xfrm>
        </p:spPr>
        <p:txBody>
          <a:bodyPr>
            <a:noAutofit/>
          </a:bodyPr>
          <a:lstStyle>
            <a:lvl1pPr marL="0" indent="0" algn="l">
              <a:spcBef>
                <a:spcPts val="0"/>
              </a:spcBef>
              <a:buNone/>
              <a:defRPr sz="1400" baseline="0">
                <a:solidFill>
                  <a:schemeClr val="tx1"/>
                </a:solidFill>
              </a:defRPr>
            </a:lvl1pPr>
            <a:lvl2pPr marL="0" indent="0" algn="l">
              <a:spcBef>
                <a:spcPts val="0"/>
              </a:spcBef>
              <a:buNone/>
              <a:defRPr sz="1400">
                <a:solidFill>
                  <a:schemeClr val="tx1"/>
                </a:solidFill>
              </a:defRPr>
            </a:lvl2pPr>
            <a:lvl3pPr marL="0" indent="0" algn="l">
              <a:spcBef>
                <a:spcPts val="0"/>
              </a:spcBef>
              <a:buNone/>
              <a:defRPr sz="1400">
                <a:solidFill>
                  <a:schemeClr val="tx1"/>
                </a:solidFill>
              </a:defRPr>
            </a:lvl3pPr>
            <a:lvl4pPr marL="0" indent="0" algn="l">
              <a:spcBef>
                <a:spcPts val="0"/>
              </a:spcBef>
              <a:buNone/>
              <a:defRPr sz="1400">
                <a:solidFill>
                  <a:schemeClr val="tx1"/>
                </a:solidFill>
              </a:defRPr>
            </a:lvl4pPr>
            <a:lvl5pPr marL="0" indent="0" algn="l">
              <a:spcBef>
                <a:spcPts val="0"/>
              </a:spcBef>
              <a:buNone/>
              <a:defRPr sz="1400">
                <a:solidFill>
                  <a:schemeClr val="tx1"/>
                </a:solidFill>
              </a:defRPr>
            </a:lvl5pPr>
            <a:lvl6pPr marL="0" indent="0" algn="l">
              <a:spcBef>
                <a:spcPts val="0"/>
              </a:spcBef>
              <a:buNone/>
              <a:defRPr sz="1400">
                <a:solidFill>
                  <a:schemeClr val="tx1"/>
                </a:solidFill>
              </a:defRPr>
            </a:lvl6pPr>
            <a:lvl7pPr marL="0" indent="0" algn="l">
              <a:spcBef>
                <a:spcPts val="0"/>
              </a:spcBef>
              <a:buNone/>
              <a:defRPr sz="1400">
                <a:solidFill>
                  <a:schemeClr val="tx1"/>
                </a:solidFill>
              </a:defRPr>
            </a:lvl7pPr>
            <a:lvl8pPr marL="0" indent="0" algn="l">
              <a:spcBef>
                <a:spcPts val="0"/>
              </a:spcBef>
              <a:buNone/>
              <a:defRPr sz="1400">
                <a:solidFill>
                  <a:schemeClr val="tx1"/>
                </a:solidFill>
              </a:defRPr>
            </a:lvl8pPr>
            <a:lvl9pPr marL="0" indent="0" algn="l">
              <a:spcBef>
                <a:spcPts val="0"/>
              </a:spcBef>
              <a:buNone/>
              <a:defRPr sz="1400">
                <a:solidFill>
                  <a:schemeClr val="tx1"/>
                </a:solidFill>
              </a:defRPr>
            </a:lvl9pPr>
          </a:lstStyle>
          <a:p>
            <a:r>
              <a:rPr lang="en-US"/>
              <a:t>[Optional subtitle, sentence case]</a:t>
            </a:r>
          </a:p>
        </p:txBody>
      </p:sp>
      <p:sp>
        <p:nvSpPr>
          <p:cNvPr id="17" name="Text Placeholder 3"/>
          <p:cNvSpPr>
            <a:spLocks noGrp="1"/>
          </p:cNvSpPr>
          <p:nvPr>
            <p:ph type="body" sz="quarter" idx="11" hasCustomPrompt="1"/>
          </p:nvPr>
        </p:nvSpPr>
        <p:spPr>
          <a:xfrm>
            <a:off x="365125" y="4479608"/>
            <a:ext cx="4710112" cy="182880"/>
          </a:xfrm>
        </p:spPr>
        <p:txBody>
          <a:bodyPr anchor="b" anchorCtr="0">
            <a:noAutofit/>
          </a:bodyPr>
          <a:lstStyle>
            <a:lvl1pPr marL="0" indent="0">
              <a:spcBef>
                <a:spcPts val="0"/>
              </a:spcBef>
              <a:buNone/>
              <a:defRPr sz="1000">
                <a:solidFill>
                  <a:schemeClr val="tx1"/>
                </a:solidFill>
              </a:defRPr>
            </a:lvl1pPr>
            <a:lvl2pPr marL="0" indent="0">
              <a:spcBef>
                <a:spcPts val="0"/>
              </a:spcBef>
              <a:buNone/>
              <a:defRPr sz="1000">
                <a:solidFill>
                  <a:schemeClr val="tx1"/>
                </a:solidFill>
              </a:defRPr>
            </a:lvl2pPr>
            <a:lvl3pPr marL="0" indent="0">
              <a:spcBef>
                <a:spcPts val="0"/>
              </a:spcBef>
              <a:buNone/>
              <a:defRPr sz="1000">
                <a:solidFill>
                  <a:schemeClr val="tx1"/>
                </a:solidFill>
              </a:defRPr>
            </a:lvl3pPr>
            <a:lvl4pPr marL="0" indent="0">
              <a:spcBef>
                <a:spcPts val="0"/>
              </a:spcBef>
              <a:buNone/>
              <a:defRPr sz="1000">
                <a:solidFill>
                  <a:schemeClr val="tx1"/>
                </a:solidFill>
              </a:defRPr>
            </a:lvl4pPr>
            <a:lvl5pPr marL="0" indent="0">
              <a:spcBef>
                <a:spcPts val="0"/>
              </a:spcBef>
              <a:buNone/>
              <a:defRPr sz="1000">
                <a:solidFill>
                  <a:schemeClr val="tx1"/>
                </a:solidFill>
              </a:defRPr>
            </a:lvl5pPr>
            <a:lvl6pPr marL="0" indent="0">
              <a:spcBef>
                <a:spcPts val="0"/>
              </a:spcBef>
              <a:buNone/>
              <a:defRPr sz="1000">
                <a:solidFill>
                  <a:schemeClr val="tx1"/>
                </a:solidFill>
              </a:defRPr>
            </a:lvl6pPr>
            <a:lvl7pPr marL="0" indent="0">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US"/>
              <a:t>[00 Month 0000  |  </a:t>
            </a:r>
            <a:r>
              <a:rPr lang="en-US" err="1"/>
              <a:t>Firstname</a:t>
            </a:r>
            <a:r>
              <a:rPr lang="en-US"/>
              <a:t> </a:t>
            </a:r>
            <a:r>
              <a:rPr lang="en-US" err="1"/>
              <a:t>Lastname</a:t>
            </a:r>
            <a:r>
              <a:rPr lang="en-US"/>
              <a:t>]</a:t>
            </a:r>
          </a:p>
        </p:txBody>
      </p:sp>
      <p:sp>
        <p:nvSpPr>
          <p:cNvPr id="9" name="Picture Placeholder 4">
            <a:extLst>
              <a:ext uri="{FF2B5EF4-FFF2-40B4-BE49-F238E27FC236}">
                <a16:creationId xmlns:a16="http://schemas.microsoft.com/office/drawing/2014/main" id="{D2AD21B0-CE23-4CEC-B17A-4A3482AD235D}"/>
              </a:ext>
              <a:ext uri="{C183D7F6-B498-43B3-948B-1728B52AA6E4}">
                <adec:decorative xmlns:adec="http://schemas.microsoft.com/office/drawing/2017/decorative" val="0"/>
              </a:ext>
            </a:extLst>
          </p:cNvPr>
          <p:cNvSpPr>
            <a:spLocks noGrp="1"/>
          </p:cNvSpPr>
          <p:nvPr>
            <p:ph type="pic" sz="quarter" idx="10"/>
          </p:nvPr>
        </p:nvSpPr>
        <p:spPr bwMode="gray">
          <a:xfrm>
            <a:off x="5257800" y="685800"/>
            <a:ext cx="3886200" cy="4457700"/>
          </a:xfrm>
          <a:custGeom>
            <a:avLst/>
            <a:gdLst>
              <a:gd name="connsiteX0" fmla="*/ 2560320 w 3886200"/>
              <a:gd name="connsiteY0" fmla="*/ 0 h 4457700"/>
              <a:gd name="connsiteX1" fmla="*/ 3780721 w 3886200"/>
              <a:gd name="connsiteY1" fmla="*/ 309017 h 4457700"/>
              <a:gd name="connsiteX2" fmla="*/ 3886200 w 3886200"/>
              <a:gd name="connsiteY2" fmla="*/ 373097 h 4457700"/>
              <a:gd name="connsiteX3" fmla="*/ 3886200 w 3886200"/>
              <a:gd name="connsiteY3" fmla="*/ 4457700 h 4457700"/>
              <a:gd name="connsiteX4" fmla="*/ 845581 w 3886200"/>
              <a:gd name="connsiteY4" fmla="*/ 4457700 h 4457700"/>
              <a:gd name="connsiteX5" fmla="*/ 749901 w 3886200"/>
              <a:gd name="connsiteY5" fmla="*/ 4370740 h 4457700"/>
              <a:gd name="connsiteX6" fmla="*/ 0 w 3886200"/>
              <a:gd name="connsiteY6" fmla="*/ 2560320 h 4457700"/>
              <a:gd name="connsiteX7" fmla="*/ 2560320 w 3886200"/>
              <a:gd name="connsiteY7" fmla="*/ 0 h 445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86200" h="4457700">
                <a:moveTo>
                  <a:pt x="2560320" y="0"/>
                </a:moveTo>
                <a:cubicBezTo>
                  <a:pt x="3002203" y="0"/>
                  <a:pt x="3417941" y="111943"/>
                  <a:pt x="3780721" y="309017"/>
                </a:cubicBezTo>
                <a:lnTo>
                  <a:pt x="3886200" y="373097"/>
                </a:lnTo>
                <a:lnTo>
                  <a:pt x="3886200" y="4457700"/>
                </a:lnTo>
                <a:lnTo>
                  <a:pt x="845581" y="4457700"/>
                </a:lnTo>
                <a:lnTo>
                  <a:pt x="749901" y="4370740"/>
                </a:lnTo>
                <a:cubicBezTo>
                  <a:pt x="286574" y="3907413"/>
                  <a:pt x="0" y="3267333"/>
                  <a:pt x="0" y="2560320"/>
                </a:cubicBezTo>
                <a:cubicBezTo>
                  <a:pt x="0" y="1146294"/>
                  <a:pt x="1146294" y="0"/>
                  <a:pt x="2560320" y="0"/>
                </a:cubicBezTo>
                <a:close/>
              </a:path>
            </a:pathLst>
          </a:custGeom>
          <a:solidFill>
            <a:srgbClr val="D2D0CE"/>
          </a:solidFill>
        </p:spPr>
        <p:txBody>
          <a:bodyPr wrap="square" anchor="ctr" anchorCtr="0">
            <a:noAutofit/>
          </a:bodyPr>
          <a:lstStyle>
            <a:lvl1pPr marL="0" indent="0" algn="ctr">
              <a:spcBef>
                <a:spcPts val="0"/>
              </a:spcBef>
              <a:buNone/>
              <a:defRPr sz="800">
                <a:solidFill>
                  <a:schemeClr val="bg1"/>
                </a:solidFill>
              </a:defRPr>
            </a:lvl1pPr>
          </a:lstStyle>
          <a:p>
            <a:r>
              <a:rPr lang="en-US"/>
              <a:t>Click icon to add picture</a:t>
            </a:r>
          </a:p>
        </p:txBody>
      </p:sp>
      <p:sp>
        <p:nvSpPr>
          <p:cNvPr id="19" name="Legal">
            <a:extLst>
              <a:ext uri="{FF2B5EF4-FFF2-40B4-BE49-F238E27FC236}">
                <a16:creationId xmlns:a16="http://schemas.microsoft.com/office/drawing/2014/main" id="{0567CF6D-CE83-C945-B06B-A9E112569F03}"/>
              </a:ext>
            </a:extLst>
          </p:cNvPr>
          <p:cNvSpPr txBox="1">
            <a:spLocks/>
          </p:cNvSpPr>
          <p:nvPr userDrawn="1"/>
        </p:nvSpPr>
        <p:spPr>
          <a:xfrm>
            <a:off x="365125" y="4853288"/>
            <a:ext cx="2652712" cy="182580"/>
          </a:xfrm>
          <a:prstGeom prst="rect">
            <a:avLst/>
          </a:prstGeom>
          <a:noFill/>
        </p:spPr>
        <p:txBody>
          <a:bodyPr vert="horz" lIns="0" tIns="0" rIns="0" bIns="0" rtlCol="0" anchor="b" anchorCtr="0"/>
          <a:lstStyle>
            <a:defPPr>
              <a:defRPr lang="en-US"/>
            </a:defPPr>
            <a:lvl1pPr marL="0" algn="r" defTabSz="914400" rtl="0" eaLnBrk="1" latinLnBrk="0" hangingPunct="1">
              <a:defRPr sz="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l"/>
            <a:r>
              <a:rPr lang="en-US" sz="600">
                <a:solidFill>
                  <a:srgbClr val="5F67B9"/>
                </a:solidFill>
              </a:rPr>
              <a:t>© </a:t>
            </a:r>
            <a:r>
              <a:rPr lang="is-IS" sz="600">
                <a:solidFill>
                  <a:srgbClr val="5F67B9"/>
                </a:solidFill>
              </a:rPr>
              <a:t>2021</a:t>
            </a:r>
            <a:r>
              <a:rPr lang="en-US" sz="600">
                <a:solidFill>
                  <a:srgbClr val="5F67B9"/>
                </a:solidFill>
              </a:rPr>
              <a:t> Pegasystems Inc</a:t>
            </a:r>
            <a:r>
              <a:rPr lang="en-US" sz="600" baseline="0">
                <a:solidFill>
                  <a:srgbClr val="5F67B9"/>
                </a:solidFill>
              </a:rPr>
              <a:t>. CONFIDENTIAL</a:t>
            </a:r>
          </a:p>
        </p:txBody>
      </p:sp>
    </p:spTree>
    <p:extLst>
      <p:ext uri="{BB962C8B-B14F-4D97-AF65-F5344CB8AC3E}">
        <p14:creationId xmlns:p14="http://schemas.microsoft.com/office/powerpoint/2010/main" val="2030827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 Illustration 1">
    <p:spTree>
      <p:nvGrpSpPr>
        <p:cNvPr id="1" name=""/>
        <p:cNvGrpSpPr/>
        <p:nvPr/>
      </p:nvGrpSpPr>
      <p:grpSpPr>
        <a:xfrm>
          <a:off x="0" y="0"/>
          <a:ext cx="0" cy="0"/>
          <a:chOff x="0" y="0"/>
          <a:chExt cx="0" cy="0"/>
        </a:xfrm>
      </p:grpSpPr>
      <p:pic>
        <p:nvPicPr>
          <p:cNvPr id="33" name="Picture 32" descr="A picture containing light, food, drawing&#10;&#10;Description automatically generated">
            <a:extLst>
              <a:ext uri="{FF2B5EF4-FFF2-40B4-BE49-F238E27FC236}">
                <a16:creationId xmlns:a16="http://schemas.microsoft.com/office/drawing/2014/main" id="{6160A7BA-94C6-274B-868E-7CC66BF532AE}"/>
              </a:ext>
            </a:extLst>
          </p:cNvPr>
          <p:cNvPicPr>
            <a:picLocks noChangeAspect="1"/>
          </p:cNvPicPr>
          <p:nvPr userDrawn="1"/>
        </p:nvPicPr>
        <p:blipFill>
          <a:blip r:embed="rId2"/>
          <a:stretch>
            <a:fillRect/>
          </a:stretch>
        </p:blipFill>
        <p:spPr>
          <a:xfrm>
            <a:off x="0" y="2286"/>
            <a:ext cx="9144000" cy="5138928"/>
          </a:xfrm>
          <a:prstGeom prst="rect">
            <a:avLst/>
          </a:prstGeom>
        </p:spPr>
      </p:pic>
      <p:sp>
        <p:nvSpPr>
          <p:cNvPr id="2" name="Title 1"/>
          <p:cNvSpPr>
            <a:spLocks noGrp="1"/>
          </p:cNvSpPr>
          <p:nvPr>
            <p:ph type="ctrTitle" hasCustomPrompt="1"/>
          </p:nvPr>
        </p:nvSpPr>
        <p:spPr>
          <a:xfrm>
            <a:off x="371749" y="1232310"/>
            <a:ext cx="5498699" cy="1465276"/>
          </a:xfrm>
        </p:spPr>
        <p:txBody>
          <a:bodyPr anchor="b" anchorCtr="0">
            <a:noAutofit/>
          </a:bodyPr>
          <a:lstStyle>
            <a:lvl1pPr>
              <a:defRPr sz="2800">
                <a:solidFill>
                  <a:schemeClr val="bg2"/>
                </a:solidFill>
              </a:defRPr>
            </a:lvl1pPr>
          </a:lstStyle>
          <a:p>
            <a:r>
              <a:rPr lang="en-US"/>
              <a:t>[Presentation title, sentence case]</a:t>
            </a:r>
          </a:p>
        </p:txBody>
      </p:sp>
      <p:sp>
        <p:nvSpPr>
          <p:cNvPr id="3" name="Subtitle 2"/>
          <p:cNvSpPr>
            <a:spLocks noGrp="1"/>
          </p:cNvSpPr>
          <p:nvPr>
            <p:ph type="subTitle" idx="1" hasCustomPrompt="1"/>
          </p:nvPr>
        </p:nvSpPr>
        <p:spPr>
          <a:xfrm>
            <a:off x="371749" y="2788920"/>
            <a:ext cx="5498699" cy="457200"/>
          </a:xfrm>
        </p:spPr>
        <p:txBody>
          <a:bodyPr>
            <a:noAutofit/>
          </a:bodyPr>
          <a:lstStyle>
            <a:lvl1pPr marL="0" indent="0" algn="l">
              <a:spcBef>
                <a:spcPts val="0"/>
              </a:spcBef>
              <a:buNone/>
              <a:defRPr sz="1400" baseline="0">
                <a:solidFill>
                  <a:schemeClr val="tx1"/>
                </a:solidFill>
              </a:defRPr>
            </a:lvl1pPr>
            <a:lvl2pPr marL="0" indent="0" algn="l">
              <a:spcBef>
                <a:spcPts val="0"/>
              </a:spcBef>
              <a:buNone/>
              <a:defRPr sz="1400">
                <a:solidFill>
                  <a:schemeClr val="tx1"/>
                </a:solidFill>
              </a:defRPr>
            </a:lvl2pPr>
            <a:lvl3pPr marL="0" indent="0" algn="l">
              <a:spcBef>
                <a:spcPts val="0"/>
              </a:spcBef>
              <a:buNone/>
              <a:defRPr sz="1400">
                <a:solidFill>
                  <a:schemeClr val="tx1"/>
                </a:solidFill>
              </a:defRPr>
            </a:lvl3pPr>
            <a:lvl4pPr marL="0" indent="0" algn="l">
              <a:spcBef>
                <a:spcPts val="0"/>
              </a:spcBef>
              <a:buNone/>
              <a:defRPr sz="1400">
                <a:solidFill>
                  <a:schemeClr val="tx1"/>
                </a:solidFill>
              </a:defRPr>
            </a:lvl4pPr>
            <a:lvl5pPr marL="0" indent="0" algn="l">
              <a:spcBef>
                <a:spcPts val="0"/>
              </a:spcBef>
              <a:buNone/>
              <a:defRPr sz="1400">
                <a:solidFill>
                  <a:schemeClr val="tx1"/>
                </a:solidFill>
              </a:defRPr>
            </a:lvl5pPr>
            <a:lvl6pPr marL="0" indent="0" algn="l">
              <a:spcBef>
                <a:spcPts val="0"/>
              </a:spcBef>
              <a:buNone/>
              <a:defRPr sz="1400">
                <a:solidFill>
                  <a:schemeClr val="tx1"/>
                </a:solidFill>
              </a:defRPr>
            </a:lvl6pPr>
            <a:lvl7pPr marL="0" indent="0" algn="l">
              <a:spcBef>
                <a:spcPts val="0"/>
              </a:spcBef>
              <a:buNone/>
              <a:defRPr sz="1400">
                <a:solidFill>
                  <a:schemeClr val="tx1"/>
                </a:solidFill>
              </a:defRPr>
            </a:lvl7pPr>
            <a:lvl8pPr marL="0" indent="0" algn="l">
              <a:spcBef>
                <a:spcPts val="0"/>
              </a:spcBef>
              <a:buNone/>
              <a:defRPr sz="1400">
                <a:solidFill>
                  <a:schemeClr val="tx1"/>
                </a:solidFill>
              </a:defRPr>
            </a:lvl8pPr>
            <a:lvl9pPr marL="0" indent="0" algn="l">
              <a:spcBef>
                <a:spcPts val="0"/>
              </a:spcBef>
              <a:buNone/>
              <a:defRPr sz="1400">
                <a:solidFill>
                  <a:schemeClr val="tx1"/>
                </a:solidFill>
              </a:defRPr>
            </a:lvl9pPr>
          </a:lstStyle>
          <a:p>
            <a:r>
              <a:rPr lang="en-US"/>
              <a:t>[Optional subtitle, sentence case]</a:t>
            </a:r>
          </a:p>
        </p:txBody>
      </p:sp>
      <p:sp>
        <p:nvSpPr>
          <p:cNvPr id="8" name="Text Placeholder 3"/>
          <p:cNvSpPr>
            <a:spLocks noGrp="1"/>
          </p:cNvSpPr>
          <p:nvPr>
            <p:ph type="body" sz="quarter" idx="11" hasCustomPrompt="1"/>
          </p:nvPr>
        </p:nvSpPr>
        <p:spPr>
          <a:xfrm>
            <a:off x="365123" y="4479608"/>
            <a:ext cx="5029200" cy="182880"/>
          </a:xfrm>
        </p:spPr>
        <p:txBody>
          <a:bodyPr anchor="b" anchorCtr="0">
            <a:noAutofit/>
          </a:bodyPr>
          <a:lstStyle>
            <a:lvl1pPr marL="0" indent="0" algn="l">
              <a:spcBef>
                <a:spcPts val="0"/>
              </a:spcBef>
              <a:buNone/>
              <a:defRPr sz="1000">
                <a:solidFill>
                  <a:schemeClr val="tx1"/>
                </a:solidFill>
              </a:defRPr>
            </a:lvl1pPr>
            <a:lvl2pPr marL="0" indent="0">
              <a:spcBef>
                <a:spcPts val="0"/>
              </a:spcBef>
              <a:buNone/>
              <a:defRPr sz="1000">
                <a:solidFill>
                  <a:schemeClr val="tx1"/>
                </a:solidFill>
              </a:defRPr>
            </a:lvl2pPr>
            <a:lvl3pPr marL="0" indent="0">
              <a:spcBef>
                <a:spcPts val="0"/>
              </a:spcBef>
              <a:buNone/>
              <a:defRPr sz="1000">
                <a:solidFill>
                  <a:schemeClr val="tx1"/>
                </a:solidFill>
              </a:defRPr>
            </a:lvl3pPr>
            <a:lvl4pPr marL="0" indent="0">
              <a:spcBef>
                <a:spcPts val="0"/>
              </a:spcBef>
              <a:buNone/>
              <a:defRPr sz="1000">
                <a:solidFill>
                  <a:schemeClr val="tx1"/>
                </a:solidFill>
              </a:defRPr>
            </a:lvl4pPr>
            <a:lvl5pPr marL="0" indent="0">
              <a:spcBef>
                <a:spcPts val="0"/>
              </a:spcBef>
              <a:buNone/>
              <a:defRPr sz="1000">
                <a:solidFill>
                  <a:schemeClr val="tx1"/>
                </a:solidFill>
              </a:defRPr>
            </a:lvl5pPr>
            <a:lvl6pPr marL="0" indent="0">
              <a:spcBef>
                <a:spcPts val="0"/>
              </a:spcBef>
              <a:buNone/>
              <a:defRPr sz="1000">
                <a:solidFill>
                  <a:schemeClr val="tx1"/>
                </a:solidFill>
              </a:defRPr>
            </a:lvl6pPr>
            <a:lvl7pPr marL="0" indent="0">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US"/>
              <a:t>[00 Month 0000  |  </a:t>
            </a:r>
            <a:r>
              <a:rPr lang="en-US" err="1"/>
              <a:t>Firstname</a:t>
            </a:r>
            <a:r>
              <a:rPr lang="en-US"/>
              <a:t> </a:t>
            </a:r>
            <a:r>
              <a:rPr lang="en-US" err="1"/>
              <a:t>Lastname</a:t>
            </a:r>
            <a:r>
              <a:rPr lang="en-US"/>
              <a:t>]</a:t>
            </a:r>
          </a:p>
        </p:txBody>
      </p:sp>
      <p:sp>
        <p:nvSpPr>
          <p:cNvPr id="10" name="Legal"/>
          <p:cNvSpPr txBox="1">
            <a:spLocks/>
          </p:cNvSpPr>
          <p:nvPr userDrawn="1"/>
        </p:nvSpPr>
        <p:spPr>
          <a:xfrm>
            <a:off x="365123" y="4853288"/>
            <a:ext cx="2652712" cy="182580"/>
          </a:xfrm>
          <a:prstGeom prst="rect">
            <a:avLst/>
          </a:prstGeom>
          <a:noFill/>
        </p:spPr>
        <p:txBody>
          <a:bodyPr vert="horz" lIns="0" tIns="0" rIns="0" bIns="0" rtlCol="0" anchor="b" anchorCtr="0"/>
          <a:lstStyle>
            <a:defPPr>
              <a:defRPr lang="en-US"/>
            </a:defPPr>
            <a:lvl1pPr marL="0" algn="r" defTabSz="914400" rtl="0" eaLnBrk="1" latinLnBrk="0" hangingPunct="1">
              <a:defRPr sz="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l"/>
            <a:r>
              <a:rPr lang="en-US" sz="600">
                <a:solidFill>
                  <a:srgbClr val="5F67B9"/>
                </a:solidFill>
              </a:rPr>
              <a:t>© </a:t>
            </a:r>
            <a:r>
              <a:rPr lang="is-IS" sz="600">
                <a:solidFill>
                  <a:srgbClr val="5F67B9"/>
                </a:solidFill>
              </a:rPr>
              <a:t>2021 </a:t>
            </a:r>
            <a:r>
              <a:rPr lang="en-US" sz="600">
                <a:solidFill>
                  <a:srgbClr val="5F67B9"/>
                </a:solidFill>
              </a:rPr>
              <a:t>Pegasystems Inc</a:t>
            </a:r>
            <a:r>
              <a:rPr lang="en-US" sz="600" baseline="0">
                <a:solidFill>
                  <a:srgbClr val="5F67B9"/>
                </a:solidFill>
              </a:rPr>
              <a:t>. CONFIDENTIAL</a:t>
            </a:r>
          </a:p>
        </p:txBody>
      </p:sp>
      <p:pic>
        <p:nvPicPr>
          <p:cNvPr id="9" name="Pega Logo" descr="Pega">
            <a:extLst>
              <a:ext uri="{FF2B5EF4-FFF2-40B4-BE49-F238E27FC236}">
                <a16:creationId xmlns:a16="http://schemas.microsoft.com/office/drawing/2014/main" id="{971BC842-FC5C-BD41-80B6-A39B764FA67E}"/>
              </a:ext>
            </a:extLst>
          </p:cNvPr>
          <p:cNvPicPr>
            <a:picLocks noChangeAspect="1"/>
          </p:cNvPicPr>
          <p:nvPr userDrawn="1"/>
        </p:nvPicPr>
        <p:blipFill>
          <a:blip r:embed="rId3"/>
          <a:stretch>
            <a:fillRect/>
          </a:stretch>
        </p:blipFill>
        <p:spPr bwMode="invGray">
          <a:xfrm>
            <a:off x="134997" y="135497"/>
            <a:ext cx="1371600" cy="1230594"/>
          </a:xfrm>
          <a:prstGeom prst="rect">
            <a:avLst/>
          </a:prstGeom>
        </p:spPr>
      </p:pic>
    </p:spTree>
    <p:extLst>
      <p:ext uri="{BB962C8B-B14F-4D97-AF65-F5344CB8AC3E}">
        <p14:creationId xmlns:p14="http://schemas.microsoft.com/office/powerpoint/2010/main" val="862475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Slide - Illustration 2">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97E933E6-48F1-8343-90A9-C73D454F91E8}"/>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26971" b="37855"/>
          <a:stretch/>
        </p:blipFill>
        <p:spPr>
          <a:xfrm>
            <a:off x="3591997" y="954156"/>
            <a:ext cx="5552003" cy="4189344"/>
          </a:xfrm>
          <a:prstGeom prst="rect">
            <a:avLst/>
          </a:prstGeom>
        </p:spPr>
      </p:pic>
      <p:sp>
        <p:nvSpPr>
          <p:cNvPr id="2" name="Title 1"/>
          <p:cNvSpPr>
            <a:spLocks noGrp="1"/>
          </p:cNvSpPr>
          <p:nvPr>
            <p:ph type="ctrTitle" hasCustomPrompt="1"/>
          </p:nvPr>
        </p:nvSpPr>
        <p:spPr>
          <a:xfrm>
            <a:off x="371750" y="1232310"/>
            <a:ext cx="5496313" cy="1465276"/>
          </a:xfrm>
        </p:spPr>
        <p:txBody>
          <a:bodyPr anchor="b" anchorCtr="0">
            <a:noAutofit/>
          </a:bodyPr>
          <a:lstStyle>
            <a:lvl1pPr>
              <a:defRPr sz="2800">
                <a:solidFill>
                  <a:schemeClr val="bg2"/>
                </a:solidFill>
              </a:defRPr>
            </a:lvl1pPr>
          </a:lstStyle>
          <a:p>
            <a:r>
              <a:rPr lang="en-US"/>
              <a:t>[Presentation title, sentence case]</a:t>
            </a:r>
          </a:p>
        </p:txBody>
      </p:sp>
      <p:sp>
        <p:nvSpPr>
          <p:cNvPr id="3" name="Subtitle 2"/>
          <p:cNvSpPr>
            <a:spLocks noGrp="1"/>
          </p:cNvSpPr>
          <p:nvPr>
            <p:ph type="subTitle" idx="1" hasCustomPrompt="1"/>
          </p:nvPr>
        </p:nvSpPr>
        <p:spPr>
          <a:xfrm>
            <a:off x="371749" y="2788920"/>
            <a:ext cx="5496313" cy="457200"/>
          </a:xfrm>
        </p:spPr>
        <p:txBody>
          <a:bodyPr>
            <a:noAutofit/>
          </a:bodyPr>
          <a:lstStyle>
            <a:lvl1pPr marL="0" indent="0" algn="l">
              <a:spcBef>
                <a:spcPts val="0"/>
              </a:spcBef>
              <a:buNone/>
              <a:defRPr sz="1400" baseline="0">
                <a:solidFill>
                  <a:schemeClr val="tx1"/>
                </a:solidFill>
              </a:defRPr>
            </a:lvl1pPr>
            <a:lvl2pPr marL="0" indent="0" algn="l">
              <a:spcBef>
                <a:spcPts val="0"/>
              </a:spcBef>
              <a:buNone/>
              <a:defRPr sz="1400">
                <a:solidFill>
                  <a:schemeClr val="tx1"/>
                </a:solidFill>
              </a:defRPr>
            </a:lvl2pPr>
            <a:lvl3pPr marL="0" indent="0" algn="l">
              <a:spcBef>
                <a:spcPts val="0"/>
              </a:spcBef>
              <a:buNone/>
              <a:defRPr sz="1400">
                <a:solidFill>
                  <a:schemeClr val="tx1"/>
                </a:solidFill>
              </a:defRPr>
            </a:lvl3pPr>
            <a:lvl4pPr marL="0" indent="0" algn="l">
              <a:spcBef>
                <a:spcPts val="0"/>
              </a:spcBef>
              <a:buNone/>
              <a:defRPr sz="1400">
                <a:solidFill>
                  <a:schemeClr val="tx1"/>
                </a:solidFill>
              </a:defRPr>
            </a:lvl4pPr>
            <a:lvl5pPr marL="0" indent="0" algn="l">
              <a:spcBef>
                <a:spcPts val="0"/>
              </a:spcBef>
              <a:buNone/>
              <a:defRPr sz="1400">
                <a:solidFill>
                  <a:schemeClr val="tx1"/>
                </a:solidFill>
              </a:defRPr>
            </a:lvl5pPr>
            <a:lvl6pPr marL="0" indent="0" algn="l">
              <a:spcBef>
                <a:spcPts val="0"/>
              </a:spcBef>
              <a:buNone/>
              <a:defRPr sz="1400">
                <a:solidFill>
                  <a:schemeClr val="tx1"/>
                </a:solidFill>
              </a:defRPr>
            </a:lvl6pPr>
            <a:lvl7pPr marL="0" indent="0" algn="l">
              <a:spcBef>
                <a:spcPts val="0"/>
              </a:spcBef>
              <a:buNone/>
              <a:defRPr sz="1400">
                <a:solidFill>
                  <a:schemeClr val="tx1"/>
                </a:solidFill>
              </a:defRPr>
            </a:lvl7pPr>
            <a:lvl8pPr marL="0" indent="0" algn="l">
              <a:spcBef>
                <a:spcPts val="0"/>
              </a:spcBef>
              <a:buNone/>
              <a:defRPr sz="1400">
                <a:solidFill>
                  <a:schemeClr val="tx1"/>
                </a:solidFill>
              </a:defRPr>
            </a:lvl8pPr>
            <a:lvl9pPr marL="0" indent="0" algn="l">
              <a:spcBef>
                <a:spcPts val="0"/>
              </a:spcBef>
              <a:buNone/>
              <a:defRPr sz="1400">
                <a:solidFill>
                  <a:schemeClr val="tx1"/>
                </a:solidFill>
              </a:defRPr>
            </a:lvl9pPr>
          </a:lstStyle>
          <a:p>
            <a:r>
              <a:rPr lang="en-US"/>
              <a:t>[Optional subtitle, sentence case]</a:t>
            </a:r>
          </a:p>
        </p:txBody>
      </p:sp>
      <p:sp>
        <p:nvSpPr>
          <p:cNvPr id="8" name="Text Placeholder 3"/>
          <p:cNvSpPr>
            <a:spLocks noGrp="1"/>
          </p:cNvSpPr>
          <p:nvPr>
            <p:ph type="body" sz="quarter" idx="11" hasCustomPrompt="1"/>
          </p:nvPr>
        </p:nvSpPr>
        <p:spPr>
          <a:xfrm>
            <a:off x="365123" y="4479608"/>
            <a:ext cx="5029200" cy="182880"/>
          </a:xfrm>
        </p:spPr>
        <p:txBody>
          <a:bodyPr anchor="b" anchorCtr="0">
            <a:noAutofit/>
          </a:bodyPr>
          <a:lstStyle>
            <a:lvl1pPr marL="0" indent="0" algn="l">
              <a:spcBef>
                <a:spcPts val="0"/>
              </a:spcBef>
              <a:buNone/>
              <a:defRPr sz="1000">
                <a:solidFill>
                  <a:schemeClr val="tx1"/>
                </a:solidFill>
              </a:defRPr>
            </a:lvl1pPr>
            <a:lvl2pPr marL="0" indent="0">
              <a:spcBef>
                <a:spcPts val="0"/>
              </a:spcBef>
              <a:buNone/>
              <a:defRPr sz="1000">
                <a:solidFill>
                  <a:schemeClr val="tx1"/>
                </a:solidFill>
              </a:defRPr>
            </a:lvl2pPr>
            <a:lvl3pPr marL="0" indent="0">
              <a:spcBef>
                <a:spcPts val="0"/>
              </a:spcBef>
              <a:buNone/>
              <a:defRPr sz="1000">
                <a:solidFill>
                  <a:schemeClr val="tx1"/>
                </a:solidFill>
              </a:defRPr>
            </a:lvl3pPr>
            <a:lvl4pPr marL="0" indent="0">
              <a:spcBef>
                <a:spcPts val="0"/>
              </a:spcBef>
              <a:buNone/>
              <a:defRPr sz="1000">
                <a:solidFill>
                  <a:schemeClr val="tx1"/>
                </a:solidFill>
              </a:defRPr>
            </a:lvl4pPr>
            <a:lvl5pPr marL="0" indent="0">
              <a:spcBef>
                <a:spcPts val="0"/>
              </a:spcBef>
              <a:buNone/>
              <a:defRPr sz="1000">
                <a:solidFill>
                  <a:schemeClr val="tx1"/>
                </a:solidFill>
              </a:defRPr>
            </a:lvl5pPr>
            <a:lvl6pPr marL="0" indent="0">
              <a:spcBef>
                <a:spcPts val="0"/>
              </a:spcBef>
              <a:buNone/>
              <a:defRPr sz="1000">
                <a:solidFill>
                  <a:schemeClr val="tx1"/>
                </a:solidFill>
              </a:defRPr>
            </a:lvl6pPr>
            <a:lvl7pPr marL="0" indent="0">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US"/>
              <a:t>[00 Month 0000  |  </a:t>
            </a:r>
            <a:r>
              <a:rPr lang="en-US" err="1"/>
              <a:t>Firstname</a:t>
            </a:r>
            <a:r>
              <a:rPr lang="en-US"/>
              <a:t> </a:t>
            </a:r>
            <a:r>
              <a:rPr lang="en-US" err="1"/>
              <a:t>Lastname</a:t>
            </a:r>
            <a:r>
              <a:rPr lang="en-US"/>
              <a:t>]</a:t>
            </a:r>
          </a:p>
        </p:txBody>
      </p:sp>
      <p:sp>
        <p:nvSpPr>
          <p:cNvPr id="10" name="Legal"/>
          <p:cNvSpPr txBox="1">
            <a:spLocks/>
          </p:cNvSpPr>
          <p:nvPr userDrawn="1"/>
        </p:nvSpPr>
        <p:spPr>
          <a:xfrm>
            <a:off x="365123" y="4853288"/>
            <a:ext cx="2652712" cy="182580"/>
          </a:xfrm>
          <a:prstGeom prst="rect">
            <a:avLst/>
          </a:prstGeom>
          <a:noFill/>
        </p:spPr>
        <p:txBody>
          <a:bodyPr vert="horz" lIns="0" tIns="0" rIns="0" bIns="0" rtlCol="0" anchor="b" anchorCtr="0"/>
          <a:lstStyle>
            <a:defPPr>
              <a:defRPr lang="en-US"/>
            </a:defPPr>
            <a:lvl1pPr marL="0" algn="r" defTabSz="914400" rtl="0" eaLnBrk="1" latinLnBrk="0" hangingPunct="1">
              <a:defRPr sz="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l"/>
            <a:r>
              <a:rPr lang="en-US" sz="600">
                <a:solidFill>
                  <a:srgbClr val="5F67B9"/>
                </a:solidFill>
              </a:rPr>
              <a:t>© </a:t>
            </a:r>
            <a:r>
              <a:rPr lang="is-IS" sz="600">
                <a:solidFill>
                  <a:srgbClr val="5F67B9"/>
                </a:solidFill>
              </a:rPr>
              <a:t>2021</a:t>
            </a:r>
            <a:r>
              <a:rPr lang="en-US" sz="600">
                <a:solidFill>
                  <a:srgbClr val="5F67B9"/>
                </a:solidFill>
              </a:rPr>
              <a:t> Pegasystems Inc</a:t>
            </a:r>
            <a:r>
              <a:rPr lang="en-US" sz="600" baseline="0">
                <a:solidFill>
                  <a:srgbClr val="5F67B9"/>
                </a:solidFill>
              </a:rPr>
              <a:t>. CONFIDENTIAL</a:t>
            </a:r>
          </a:p>
        </p:txBody>
      </p:sp>
      <p:pic>
        <p:nvPicPr>
          <p:cNvPr id="34" name="Pega Logo" descr="Pega">
            <a:extLst>
              <a:ext uri="{FF2B5EF4-FFF2-40B4-BE49-F238E27FC236}">
                <a16:creationId xmlns:a16="http://schemas.microsoft.com/office/drawing/2014/main" id="{5EB503DA-5944-614B-9389-D4CD164E47FF}"/>
              </a:ext>
            </a:extLst>
          </p:cNvPr>
          <p:cNvPicPr>
            <a:picLocks noChangeAspect="1"/>
          </p:cNvPicPr>
          <p:nvPr userDrawn="1"/>
        </p:nvPicPr>
        <p:blipFill>
          <a:blip r:embed="rId4"/>
          <a:stretch>
            <a:fillRect/>
          </a:stretch>
        </p:blipFill>
        <p:spPr bwMode="invGray">
          <a:xfrm>
            <a:off x="134997" y="135497"/>
            <a:ext cx="1371600" cy="1230594"/>
          </a:xfrm>
          <a:prstGeom prst="rect">
            <a:avLst/>
          </a:prstGeom>
        </p:spPr>
      </p:pic>
    </p:spTree>
    <p:extLst>
      <p:ext uri="{BB962C8B-B14F-4D97-AF65-F5344CB8AC3E}">
        <p14:creationId xmlns:p14="http://schemas.microsoft.com/office/powerpoint/2010/main" val="1664907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DA51D03-9725-9844-B826-1656AD6A0436}"/>
              </a:ext>
            </a:extLst>
          </p:cNvPr>
          <p:cNvSpPr>
            <a:spLocks noGrp="1"/>
          </p:cNvSpPr>
          <p:nvPr>
            <p:ph type="title" hasCustomPrompt="1"/>
          </p:nvPr>
        </p:nvSpPr>
        <p:spPr/>
        <p:txBody>
          <a:bodyPr/>
          <a:lstStyle>
            <a:lvl1pPr>
              <a:defRPr>
                <a:solidFill>
                  <a:schemeClr val="bg2"/>
                </a:solidFill>
              </a:defRPr>
            </a:lvl1pPr>
          </a:lstStyle>
          <a:p>
            <a:r>
              <a:rPr lang="en-US"/>
              <a:t>[Slide title, sentence case, one line max]</a:t>
            </a:r>
          </a:p>
        </p:txBody>
      </p:sp>
      <p:sp>
        <p:nvSpPr>
          <p:cNvPr id="7" name="Subtitle 2">
            <a:extLst>
              <a:ext uri="{FF2B5EF4-FFF2-40B4-BE49-F238E27FC236}">
                <a16:creationId xmlns:a16="http://schemas.microsoft.com/office/drawing/2014/main" id="{091590E0-630C-414B-B79A-FB17A24379AF}"/>
              </a:ext>
            </a:extLst>
          </p:cNvPr>
          <p:cNvSpPr>
            <a:spLocks noGrp="1"/>
          </p:cNvSpPr>
          <p:nvPr>
            <p:ph type="subTitle" idx="13" hasCustomPrompt="1"/>
          </p:nvPr>
        </p:nvSpPr>
        <p:spPr>
          <a:xfrm>
            <a:off x="365125" y="704087"/>
            <a:ext cx="8413116" cy="274320"/>
          </a:xfrm>
        </p:spPr>
        <p:txBody>
          <a:bodyPr>
            <a:noAutofit/>
          </a:bodyPr>
          <a:lstStyle>
            <a:lvl1pPr marL="0" indent="0" algn="l">
              <a:spcBef>
                <a:spcPts val="0"/>
              </a:spcBef>
              <a:buNone/>
              <a:defRPr sz="1400" baseline="0">
                <a:solidFill>
                  <a:srgbClr val="999EDB"/>
                </a:solidFill>
              </a:defRPr>
            </a:lvl1pPr>
            <a:lvl2pPr marL="0" indent="0" algn="l">
              <a:spcBef>
                <a:spcPts val="0"/>
              </a:spcBef>
              <a:buNone/>
              <a:defRPr sz="1400">
                <a:solidFill>
                  <a:srgbClr val="8F92AA"/>
                </a:solidFill>
              </a:defRPr>
            </a:lvl2pPr>
            <a:lvl3pPr marL="0" indent="0" algn="l">
              <a:spcBef>
                <a:spcPts val="0"/>
              </a:spcBef>
              <a:buNone/>
              <a:defRPr sz="1400">
                <a:solidFill>
                  <a:srgbClr val="8F92AA"/>
                </a:solidFill>
              </a:defRPr>
            </a:lvl3pPr>
            <a:lvl4pPr marL="0" indent="0" algn="l">
              <a:spcBef>
                <a:spcPts val="0"/>
              </a:spcBef>
              <a:buNone/>
              <a:defRPr sz="1400">
                <a:solidFill>
                  <a:srgbClr val="8F92AA"/>
                </a:solidFill>
              </a:defRPr>
            </a:lvl4pPr>
            <a:lvl5pPr marL="0" indent="0" algn="l">
              <a:spcBef>
                <a:spcPts val="0"/>
              </a:spcBef>
              <a:buNone/>
              <a:defRPr sz="1400">
                <a:solidFill>
                  <a:srgbClr val="8F92AA"/>
                </a:solidFill>
              </a:defRPr>
            </a:lvl5pPr>
            <a:lvl6pPr marL="0" indent="0" algn="l">
              <a:spcBef>
                <a:spcPts val="0"/>
              </a:spcBef>
              <a:buNone/>
              <a:defRPr sz="1400">
                <a:solidFill>
                  <a:srgbClr val="8F92AA"/>
                </a:solidFill>
              </a:defRPr>
            </a:lvl6pPr>
            <a:lvl7pPr marL="0" indent="0" algn="l">
              <a:spcBef>
                <a:spcPts val="0"/>
              </a:spcBef>
              <a:buNone/>
              <a:defRPr sz="1400">
                <a:solidFill>
                  <a:srgbClr val="8F92AA"/>
                </a:solidFill>
              </a:defRPr>
            </a:lvl7pPr>
            <a:lvl8pPr marL="0" indent="0" algn="l">
              <a:spcBef>
                <a:spcPts val="0"/>
              </a:spcBef>
              <a:buNone/>
              <a:defRPr sz="1400">
                <a:solidFill>
                  <a:srgbClr val="8F92AA"/>
                </a:solidFill>
              </a:defRPr>
            </a:lvl8pPr>
            <a:lvl9pPr marL="0" indent="0" algn="l">
              <a:spcBef>
                <a:spcPts val="0"/>
              </a:spcBef>
              <a:buNone/>
              <a:defRPr sz="1400">
                <a:solidFill>
                  <a:srgbClr val="8F92AA"/>
                </a:solidFill>
              </a:defRPr>
            </a:lvl9pPr>
          </a:lstStyle>
          <a:p>
            <a:r>
              <a:rPr lang="en-US"/>
              <a:t>[Optional subtitle, one line max]</a:t>
            </a:r>
          </a:p>
        </p:txBody>
      </p:sp>
      <p:sp>
        <p:nvSpPr>
          <p:cNvPr id="3" name="Content Placeholder 3"/>
          <p:cNvSpPr>
            <a:spLocks noGrp="1"/>
          </p:cNvSpPr>
          <p:nvPr>
            <p:ph idx="1"/>
          </p:nvPr>
        </p:nvSpPr>
        <p:spPr>
          <a:xfrm>
            <a:off x="365125" y="1051560"/>
            <a:ext cx="7058025" cy="36109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8" name="Footer Placeholder 4"/>
          <p:cNvSpPr>
            <a:spLocks noGrp="1"/>
          </p:cNvSpPr>
          <p:nvPr>
            <p:ph type="ftr" sz="quarter" idx="11"/>
          </p:nvPr>
        </p:nvSpPr>
        <p:spPr/>
        <p:txBody>
          <a:bodyPr/>
          <a:lstStyle/>
          <a:p>
            <a:endParaRPr lang="en-US"/>
          </a:p>
        </p:txBody>
      </p:sp>
      <p:sp>
        <p:nvSpPr>
          <p:cNvPr id="9" name="Slide Number Placeholder 5"/>
          <p:cNvSpPr>
            <a:spLocks noGrp="1"/>
          </p:cNvSpPr>
          <p:nvPr>
            <p:ph type="sldNum" sz="quarter" idx="12"/>
          </p:nvPr>
        </p:nvSpPr>
        <p:spPr/>
        <p:txBody>
          <a:bodyPr/>
          <a:lstStyle/>
          <a:p>
            <a:fld id="{94C005EB-05AB-4350-8862-D44178390B49}" type="slidenum">
              <a:rPr lang="en-US" smtClean="0"/>
              <a:pPr/>
              <a:t>‹#›</a:t>
            </a:fld>
            <a:endParaRPr lang="en-US"/>
          </a:p>
        </p:txBody>
      </p:sp>
    </p:spTree>
    <p:extLst>
      <p:ext uri="{BB962C8B-B14F-4D97-AF65-F5344CB8AC3E}">
        <p14:creationId xmlns:p14="http://schemas.microsoft.com/office/powerpoint/2010/main" val="2889897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6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Illustration 2">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CD6562EC-1295-DC4C-A8B4-7A8C902943F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26697" b="37699"/>
          <a:stretch/>
        </p:blipFill>
        <p:spPr>
          <a:xfrm>
            <a:off x="3584984" y="954156"/>
            <a:ext cx="5559016" cy="4189343"/>
          </a:xfrm>
          <a:prstGeom prst="rect">
            <a:avLst/>
          </a:prstGeom>
        </p:spPr>
      </p:pic>
      <p:sp>
        <p:nvSpPr>
          <p:cNvPr id="2" name="Title 1"/>
          <p:cNvSpPr>
            <a:spLocks noGrp="1"/>
          </p:cNvSpPr>
          <p:nvPr>
            <p:ph type="ctrTitle" hasCustomPrompt="1"/>
          </p:nvPr>
        </p:nvSpPr>
        <p:spPr>
          <a:xfrm>
            <a:off x="371749" y="1232310"/>
            <a:ext cx="5498699" cy="1465276"/>
          </a:xfrm>
        </p:spPr>
        <p:txBody>
          <a:bodyPr anchor="b" anchorCtr="0">
            <a:noAutofit/>
          </a:bodyPr>
          <a:lstStyle>
            <a:lvl1pPr>
              <a:defRPr sz="2800">
                <a:solidFill>
                  <a:schemeClr val="tx2"/>
                </a:solidFill>
              </a:defRPr>
            </a:lvl1pPr>
          </a:lstStyle>
          <a:p>
            <a:r>
              <a:rPr lang="en-US"/>
              <a:t>[Presentation title, sentence case]</a:t>
            </a:r>
          </a:p>
        </p:txBody>
      </p:sp>
      <p:sp>
        <p:nvSpPr>
          <p:cNvPr id="3" name="Subtitle 2"/>
          <p:cNvSpPr>
            <a:spLocks noGrp="1"/>
          </p:cNvSpPr>
          <p:nvPr>
            <p:ph type="subTitle" idx="1" hasCustomPrompt="1"/>
          </p:nvPr>
        </p:nvSpPr>
        <p:spPr>
          <a:xfrm>
            <a:off x="371749" y="2788920"/>
            <a:ext cx="5498699" cy="457200"/>
          </a:xfrm>
        </p:spPr>
        <p:txBody>
          <a:bodyPr>
            <a:noAutofit/>
          </a:bodyPr>
          <a:lstStyle>
            <a:lvl1pPr marL="0" indent="0" algn="l">
              <a:spcBef>
                <a:spcPts val="0"/>
              </a:spcBef>
              <a:buNone/>
              <a:defRPr sz="1400" baseline="0">
                <a:solidFill>
                  <a:schemeClr val="tx1"/>
                </a:solidFill>
              </a:defRPr>
            </a:lvl1pPr>
            <a:lvl2pPr marL="0" indent="0" algn="l">
              <a:spcBef>
                <a:spcPts val="0"/>
              </a:spcBef>
              <a:buNone/>
              <a:defRPr sz="1400">
                <a:solidFill>
                  <a:schemeClr val="tx1"/>
                </a:solidFill>
              </a:defRPr>
            </a:lvl2pPr>
            <a:lvl3pPr marL="0" indent="0" algn="l">
              <a:spcBef>
                <a:spcPts val="0"/>
              </a:spcBef>
              <a:buNone/>
              <a:defRPr sz="1400">
                <a:solidFill>
                  <a:schemeClr val="tx1"/>
                </a:solidFill>
              </a:defRPr>
            </a:lvl3pPr>
            <a:lvl4pPr marL="0" indent="0" algn="l">
              <a:spcBef>
                <a:spcPts val="0"/>
              </a:spcBef>
              <a:buNone/>
              <a:defRPr sz="1400">
                <a:solidFill>
                  <a:schemeClr val="tx1"/>
                </a:solidFill>
              </a:defRPr>
            </a:lvl4pPr>
            <a:lvl5pPr marL="0" indent="0" algn="l">
              <a:spcBef>
                <a:spcPts val="0"/>
              </a:spcBef>
              <a:buNone/>
              <a:defRPr sz="1400">
                <a:solidFill>
                  <a:schemeClr val="tx1"/>
                </a:solidFill>
              </a:defRPr>
            </a:lvl5pPr>
            <a:lvl6pPr marL="0" indent="0" algn="l">
              <a:spcBef>
                <a:spcPts val="0"/>
              </a:spcBef>
              <a:buNone/>
              <a:defRPr sz="1400">
                <a:solidFill>
                  <a:schemeClr val="tx1"/>
                </a:solidFill>
              </a:defRPr>
            </a:lvl6pPr>
            <a:lvl7pPr marL="0" indent="0" algn="l">
              <a:spcBef>
                <a:spcPts val="0"/>
              </a:spcBef>
              <a:buNone/>
              <a:defRPr sz="1400">
                <a:solidFill>
                  <a:schemeClr val="tx1"/>
                </a:solidFill>
              </a:defRPr>
            </a:lvl7pPr>
            <a:lvl8pPr marL="0" indent="0" algn="l">
              <a:spcBef>
                <a:spcPts val="0"/>
              </a:spcBef>
              <a:buNone/>
              <a:defRPr sz="1400">
                <a:solidFill>
                  <a:schemeClr val="tx1"/>
                </a:solidFill>
              </a:defRPr>
            </a:lvl8pPr>
            <a:lvl9pPr marL="0" indent="0" algn="l">
              <a:spcBef>
                <a:spcPts val="0"/>
              </a:spcBef>
              <a:buNone/>
              <a:defRPr sz="1400">
                <a:solidFill>
                  <a:schemeClr val="tx1"/>
                </a:solidFill>
              </a:defRPr>
            </a:lvl9pPr>
          </a:lstStyle>
          <a:p>
            <a:r>
              <a:rPr lang="en-US"/>
              <a:t>[Optional subtitle, sentence case]</a:t>
            </a:r>
          </a:p>
        </p:txBody>
      </p:sp>
      <p:sp>
        <p:nvSpPr>
          <p:cNvPr id="8" name="Text Placeholder 3"/>
          <p:cNvSpPr>
            <a:spLocks noGrp="1"/>
          </p:cNvSpPr>
          <p:nvPr>
            <p:ph type="body" sz="quarter" idx="11" hasCustomPrompt="1"/>
          </p:nvPr>
        </p:nvSpPr>
        <p:spPr>
          <a:xfrm>
            <a:off x="365123" y="4479608"/>
            <a:ext cx="5029200" cy="182880"/>
          </a:xfrm>
        </p:spPr>
        <p:txBody>
          <a:bodyPr anchor="b" anchorCtr="0">
            <a:noAutofit/>
          </a:bodyPr>
          <a:lstStyle>
            <a:lvl1pPr marL="0" indent="0" algn="l">
              <a:spcBef>
                <a:spcPts val="0"/>
              </a:spcBef>
              <a:buNone/>
              <a:defRPr sz="1000">
                <a:solidFill>
                  <a:schemeClr val="tx1"/>
                </a:solidFill>
              </a:defRPr>
            </a:lvl1pPr>
            <a:lvl2pPr marL="0" indent="0">
              <a:spcBef>
                <a:spcPts val="0"/>
              </a:spcBef>
              <a:buNone/>
              <a:defRPr sz="1000">
                <a:solidFill>
                  <a:schemeClr val="tx1"/>
                </a:solidFill>
              </a:defRPr>
            </a:lvl2pPr>
            <a:lvl3pPr marL="0" indent="0">
              <a:spcBef>
                <a:spcPts val="0"/>
              </a:spcBef>
              <a:buNone/>
              <a:defRPr sz="1000">
                <a:solidFill>
                  <a:schemeClr val="tx1"/>
                </a:solidFill>
              </a:defRPr>
            </a:lvl3pPr>
            <a:lvl4pPr marL="0" indent="0">
              <a:spcBef>
                <a:spcPts val="0"/>
              </a:spcBef>
              <a:buNone/>
              <a:defRPr sz="1000">
                <a:solidFill>
                  <a:schemeClr val="tx1"/>
                </a:solidFill>
              </a:defRPr>
            </a:lvl4pPr>
            <a:lvl5pPr marL="0" indent="0">
              <a:spcBef>
                <a:spcPts val="0"/>
              </a:spcBef>
              <a:buNone/>
              <a:defRPr sz="1000">
                <a:solidFill>
                  <a:schemeClr val="tx1"/>
                </a:solidFill>
              </a:defRPr>
            </a:lvl5pPr>
            <a:lvl6pPr marL="0" indent="0">
              <a:spcBef>
                <a:spcPts val="0"/>
              </a:spcBef>
              <a:buNone/>
              <a:defRPr sz="1000">
                <a:solidFill>
                  <a:schemeClr val="tx1"/>
                </a:solidFill>
              </a:defRPr>
            </a:lvl6pPr>
            <a:lvl7pPr marL="0" indent="0">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US"/>
              <a:t>[00 Month 0000  |  </a:t>
            </a:r>
            <a:r>
              <a:rPr lang="en-US" err="1"/>
              <a:t>Firstname</a:t>
            </a:r>
            <a:r>
              <a:rPr lang="en-US"/>
              <a:t> </a:t>
            </a:r>
            <a:r>
              <a:rPr lang="en-US" err="1"/>
              <a:t>Lastname</a:t>
            </a:r>
            <a:r>
              <a:rPr lang="en-US"/>
              <a:t>]</a:t>
            </a:r>
          </a:p>
        </p:txBody>
      </p:sp>
      <p:sp>
        <p:nvSpPr>
          <p:cNvPr id="10" name="Legal"/>
          <p:cNvSpPr txBox="1">
            <a:spLocks/>
          </p:cNvSpPr>
          <p:nvPr userDrawn="1"/>
        </p:nvSpPr>
        <p:spPr>
          <a:xfrm>
            <a:off x="365123" y="4853288"/>
            <a:ext cx="2652712" cy="182580"/>
          </a:xfrm>
          <a:prstGeom prst="rect">
            <a:avLst/>
          </a:prstGeom>
          <a:noFill/>
        </p:spPr>
        <p:txBody>
          <a:bodyPr vert="horz" lIns="0" tIns="0" rIns="0" bIns="0" rtlCol="0" anchor="b" anchorCtr="0"/>
          <a:lstStyle>
            <a:defPPr>
              <a:defRPr lang="en-US"/>
            </a:defPPr>
            <a:lvl1pPr marL="0" algn="r" defTabSz="914400" rtl="0" eaLnBrk="1" latinLnBrk="0" hangingPunct="1">
              <a:defRPr sz="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l"/>
            <a:r>
              <a:rPr lang="en-US" sz="600">
                <a:solidFill>
                  <a:schemeClr val="accent6"/>
                </a:solidFill>
              </a:rPr>
              <a:t>© </a:t>
            </a:r>
            <a:r>
              <a:rPr lang="is-IS" sz="600">
                <a:solidFill>
                  <a:schemeClr val="accent6"/>
                </a:solidFill>
              </a:rPr>
              <a:t>2021</a:t>
            </a:r>
            <a:r>
              <a:rPr lang="en-US" sz="600">
                <a:solidFill>
                  <a:schemeClr val="accent6"/>
                </a:solidFill>
              </a:rPr>
              <a:t> Pegasystems Inc</a:t>
            </a:r>
            <a:r>
              <a:rPr lang="en-US" sz="600" baseline="0">
                <a:solidFill>
                  <a:schemeClr val="accent6"/>
                </a:solidFill>
              </a:rPr>
              <a:t>. CONFIDENTIAL</a:t>
            </a:r>
          </a:p>
        </p:txBody>
      </p:sp>
      <p:pic>
        <p:nvPicPr>
          <p:cNvPr id="34" name="Picture 33" descr="Logo&#10;&#10;Description automatically generated">
            <a:extLst>
              <a:ext uri="{FF2B5EF4-FFF2-40B4-BE49-F238E27FC236}">
                <a16:creationId xmlns:a16="http://schemas.microsoft.com/office/drawing/2014/main" id="{7E4AB68D-6EDC-B043-8B93-12C58BB26277}"/>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34997" y="131432"/>
            <a:ext cx="1371600" cy="1230594"/>
          </a:xfrm>
          <a:prstGeom prst="rect">
            <a:avLst/>
          </a:prstGeom>
        </p:spPr>
      </p:pic>
    </p:spTree>
    <p:extLst>
      <p:ext uri="{BB962C8B-B14F-4D97-AF65-F5344CB8AC3E}">
        <p14:creationId xmlns:p14="http://schemas.microsoft.com/office/powerpoint/2010/main" val="2877815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D51D98B-6F1F-1E42-84B4-F8AF89175D53}"/>
              </a:ext>
            </a:extLst>
          </p:cNvPr>
          <p:cNvSpPr>
            <a:spLocks noGrp="1"/>
          </p:cNvSpPr>
          <p:nvPr>
            <p:ph type="title" hasCustomPrompt="1"/>
          </p:nvPr>
        </p:nvSpPr>
        <p:spPr/>
        <p:txBody>
          <a:bodyPr/>
          <a:lstStyle>
            <a:lvl1pPr>
              <a:defRPr>
                <a:solidFill>
                  <a:schemeClr val="bg2"/>
                </a:solidFill>
              </a:defRPr>
            </a:lvl1pPr>
          </a:lstStyle>
          <a:p>
            <a:r>
              <a:rPr lang="en-US"/>
              <a:t>[Slide title, sentence case, one line max]</a:t>
            </a:r>
          </a:p>
        </p:txBody>
      </p:sp>
      <p:sp>
        <p:nvSpPr>
          <p:cNvPr id="9" name="Subtitle 2">
            <a:extLst>
              <a:ext uri="{FF2B5EF4-FFF2-40B4-BE49-F238E27FC236}">
                <a16:creationId xmlns:a16="http://schemas.microsoft.com/office/drawing/2014/main" id="{93E2AA38-1956-A04D-8124-02783C138BED}"/>
              </a:ext>
            </a:extLst>
          </p:cNvPr>
          <p:cNvSpPr>
            <a:spLocks noGrp="1"/>
          </p:cNvSpPr>
          <p:nvPr>
            <p:ph type="subTitle" idx="13" hasCustomPrompt="1"/>
          </p:nvPr>
        </p:nvSpPr>
        <p:spPr>
          <a:xfrm>
            <a:off x="365125" y="704088"/>
            <a:ext cx="8413116" cy="272759"/>
          </a:xfrm>
        </p:spPr>
        <p:txBody>
          <a:bodyPr>
            <a:noAutofit/>
          </a:bodyPr>
          <a:lstStyle>
            <a:lvl1pPr marL="0" indent="0" algn="l">
              <a:spcBef>
                <a:spcPts val="0"/>
              </a:spcBef>
              <a:buNone/>
              <a:defRPr sz="1400" baseline="0">
                <a:solidFill>
                  <a:srgbClr val="999EDB"/>
                </a:solidFill>
              </a:defRPr>
            </a:lvl1pPr>
            <a:lvl2pPr marL="0" indent="0" algn="l">
              <a:spcBef>
                <a:spcPts val="0"/>
              </a:spcBef>
              <a:buNone/>
              <a:defRPr sz="1400">
                <a:solidFill>
                  <a:srgbClr val="8F92AA"/>
                </a:solidFill>
              </a:defRPr>
            </a:lvl2pPr>
            <a:lvl3pPr marL="0" indent="0" algn="l">
              <a:spcBef>
                <a:spcPts val="0"/>
              </a:spcBef>
              <a:buNone/>
              <a:defRPr sz="1400">
                <a:solidFill>
                  <a:srgbClr val="8F92AA"/>
                </a:solidFill>
              </a:defRPr>
            </a:lvl3pPr>
            <a:lvl4pPr marL="0" indent="0" algn="l">
              <a:spcBef>
                <a:spcPts val="0"/>
              </a:spcBef>
              <a:buNone/>
              <a:defRPr sz="1400">
                <a:solidFill>
                  <a:srgbClr val="8F92AA"/>
                </a:solidFill>
              </a:defRPr>
            </a:lvl4pPr>
            <a:lvl5pPr marL="0" indent="0" algn="l">
              <a:spcBef>
                <a:spcPts val="0"/>
              </a:spcBef>
              <a:buNone/>
              <a:defRPr sz="1400">
                <a:solidFill>
                  <a:srgbClr val="8F92AA"/>
                </a:solidFill>
              </a:defRPr>
            </a:lvl5pPr>
            <a:lvl6pPr marL="0" indent="0" algn="l">
              <a:spcBef>
                <a:spcPts val="0"/>
              </a:spcBef>
              <a:buNone/>
              <a:defRPr sz="1400">
                <a:solidFill>
                  <a:srgbClr val="8F92AA"/>
                </a:solidFill>
              </a:defRPr>
            </a:lvl6pPr>
            <a:lvl7pPr marL="0" indent="0" algn="l">
              <a:spcBef>
                <a:spcPts val="0"/>
              </a:spcBef>
              <a:buNone/>
              <a:defRPr sz="1400">
                <a:solidFill>
                  <a:srgbClr val="8F92AA"/>
                </a:solidFill>
              </a:defRPr>
            </a:lvl7pPr>
            <a:lvl8pPr marL="0" indent="0" algn="l">
              <a:spcBef>
                <a:spcPts val="0"/>
              </a:spcBef>
              <a:buNone/>
              <a:defRPr sz="1400">
                <a:solidFill>
                  <a:srgbClr val="8F92AA"/>
                </a:solidFill>
              </a:defRPr>
            </a:lvl8pPr>
            <a:lvl9pPr marL="0" indent="0" algn="l">
              <a:spcBef>
                <a:spcPts val="0"/>
              </a:spcBef>
              <a:buNone/>
              <a:defRPr sz="1400">
                <a:solidFill>
                  <a:srgbClr val="8F92AA"/>
                </a:solidFill>
              </a:defRPr>
            </a:lvl9pPr>
          </a:lstStyle>
          <a:p>
            <a:r>
              <a:rPr lang="en-US"/>
              <a:t>[Optional subtitle, one line max]</a:t>
            </a:r>
          </a:p>
        </p:txBody>
      </p:sp>
      <p:sp>
        <p:nvSpPr>
          <p:cNvPr id="3" name="Content Placeholder 3"/>
          <p:cNvSpPr>
            <a:spLocks noGrp="1"/>
          </p:cNvSpPr>
          <p:nvPr>
            <p:ph sz="half" idx="1"/>
          </p:nvPr>
        </p:nvSpPr>
        <p:spPr>
          <a:xfrm>
            <a:off x="365125" y="1051560"/>
            <a:ext cx="4024314" cy="3610928"/>
          </a:xfrm>
        </p:spPr>
        <p:txBody>
          <a:bodyPr>
            <a:noAutofit/>
          </a:bodyPr>
          <a:lstStyle>
            <a:lvl1pPr>
              <a:defRPr sz="1200"/>
            </a:lvl1pPr>
            <a:lvl2pPr>
              <a:defRPr sz="1200"/>
            </a:lvl2pPr>
            <a:lvl3pPr>
              <a:defRPr sz="1200"/>
            </a:lvl3pPr>
            <a:lvl4pPr>
              <a:defRPr sz="1200"/>
            </a:lvl4pPr>
            <a:lvl5pPr>
              <a:defRPr sz="1200"/>
            </a:lvl5pPr>
            <a:lvl6pPr>
              <a:defRPr sz="1200"/>
            </a:lvl6pPr>
            <a:lvl7pPr>
              <a:defRPr sz="1200" baseline="0"/>
            </a:lvl7pPr>
            <a:lvl8pPr>
              <a:defRPr sz="1200" baseline="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4" name="Content Placeholder 4"/>
          <p:cNvSpPr>
            <a:spLocks noGrp="1"/>
          </p:cNvSpPr>
          <p:nvPr>
            <p:ph sz="half" idx="2"/>
          </p:nvPr>
        </p:nvSpPr>
        <p:spPr>
          <a:xfrm>
            <a:off x="4754563" y="1051560"/>
            <a:ext cx="4024311" cy="3610928"/>
          </a:xfrm>
        </p:spPr>
        <p:txBody>
          <a:bodyPr>
            <a:noAutofit/>
          </a:bodyPr>
          <a:lstStyle>
            <a:lvl1pPr>
              <a:defRPr sz="1200"/>
            </a:lvl1pPr>
            <a:lvl2pPr>
              <a:defRPr sz="1200"/>
            </a:lvl2pPr>
            <a:lvl3pPr>
              <a:defRPr sz="1200"/>
            </a:lvl3pPr>
            <a:lvl4pPr>
              <a:defRPr sz="1200"/>
            </a:lvl4pPr>
            <a:lvl5pPr>
              <a:defRPr sz="1200"/>
            </a:lvl5pPr>
            <a:lvl6pPr>
              <a:defRPr sz="1200"/>
            </a:lvl6pPr>
            <a:lvl7pPr>
              <a:defRPr sz="1200" baseline="0"/>
            </a:lvl7pPr>
            <a:lvl8pPr>
              <a:defRPr sz="1200" baseline="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C005EB-05AB-4350-8862-D44178390B49}" type="slidenum">
              <a:rPr lang="en-US" smtClean="0"/>
              <a:pPr/>
              <a:t>‹#›</a:t>
            </a:fld>
            <a:endParaRPr lang="en-US"/>
          </a:p>
        </p:txBody>
      </p:sp>
    </p:spTree>
    <p:extLst>
      <p:ext uri="{BB962C8B-B14F-4D97-AF65-F5344CB8AC3E}">
        <p14:creationId xmlns:p14="http://schemas.microsoft.com/office/powerpoint/2010/main" val="2627819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6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ree Content with Subtitl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878112E-25F7-324C-B2BA-E04BBB38171F}"/>
              </a:ext>
            </a:extLst>
          </p:cNvPr>
          <p:cNvSpPr>
            <a:spLocks noGrp="1"/>
          </p:cNvSpPr>
          <p:nvPr>
            <p:ph type="title" hasCustomPrompt="1"/>
          </p:nvPr>
        </p:nvSpPr>
        <p:spPr/>
        <p:txBody>
          <a:bodyPr/>
          <a:lstStyle>
            <a:lvl1pPr>
              <a:defRPr>
                <a:solidFill>
                  <a:schemeClr val="bg2"/>
                </a:solidFill>
              </a:defRPr>
            </a:lvl1pPr>
          </a:lstStyle>
          <a:p>
            <a:r>
              <a:rPr lang="en-US"/>
              <a:t>[Slide title, sentence case, one line max]</a:t>
            </a:r>
          </a:p>
        </p:txBody>
      </p:sp>
      <p:sp>
        <p:nvSpPr>
          <p:cNvPr id="10" name="Subtitle 2">
            <a:extLst>
              <a:ext uri="{FF2B5EF4-FFF2-40B4-BE49-F238E27FC236}">
                <a16:creationId xmlns:a16="http://schemas.microsoft.com/office/drawing/2014/main" id="{3E3F424D-E9BA-984B-BF28-8983E00D6E25}"/>
              </a:ext>
            </a:extLst>
          </p:cNvPr>
          <p:cNvSpPr>
            <a:spLocks noGrp="1"/>
          </p:cNvSpPr>
          <p:nvPr>
            <p:ph type="subTitle" idx="17" hasCustomPrompt="1"/>
          </p:nvPr>
        </p:nvSpPr>
        <p:spPr>
          <a:xfrm>
            <a:off x="365125" y="704088"/>
            <a:ext cx="8413116" cy="272759"/>
          </a:xfrm>
        </p:spPr>
        <p:txBody>
          <a:bodyPr>
            <a:noAutofit/>
          </a:bodyPr>
          <a:lstStyle>
            <a:lvl1pPr marL="0" indent="0" algn="l">
              <a:spcBef>
                <a:spcPts val="0"/>
              </a:spcBef>
              <a:buNone/>
              <a:defRPr sz="1400" baseline="0">
                <a:solidFill>
                  <a:srgbClr val="999EDB"/>
                </a:solidFill>
              </a:defRPr>
            </a:lvl1pPr>
            <a:lvl2pPr marL="0" indent="0" algn="l">
              <a:spcBef>
                <a:spcPts val="0"/>
              </a:spcBef>
              <a:buNone/>
              <a:defRPr sz="1400">
                <a:solidFill>
                  <a:srgbClr val="8F92AA"/>
                </a:solidFill>
              </a:defRPr>
            </a:lvl2pPr>
            <a:lvl3pPr marL="0" indent="0" algn="l">
              <a:spcBef>
                <a:spcPts val="0"/>
              </a:spcBef>
              <a:buNone/>
              <a:defRPr sz="1400">
                <a:solidFill>
                  <a:srgbClr val="8F92AA"/>
                </a:solidFill>
              </a:defRPr>
            </a:lvl3pPr>
            <a:lvl4pPr marL="0" indent="0" algn="l">
              <a:spcBef>
                <a:spcPts val="0"/>
              </a:spcBef>
              <a:buNone/>
              <a:defRPr sz="1400">
                <a:solidFill>
                  <a:srgbClr val="8F92AA"/>
                </a:solidFill>
              </a:defRPr>
            </a:lvl4pPr>
            <a:lvl5pPr marL="0" indent="0" algn="l">
              <a:spcBef>
                <a:spcPts val="0"/>
              </a:spcBef>
              <a:buNone/>
              <a:defRPr sz="1400">
                <a:solidFill>
                  <a:srgbClr val="8F92AA"/>
                </a:solidFill>
              </a:defRPr>
            </a:lvl5pPr>
            <a:lvl6pPr marL="0" indent="0" algn="l">
              <a:spcBef>
                <a:spcPts val="0"/>
              </a:spcBef>
              <a:buNone/>
              <a:defRPr sz="1400">
                <a:solidFill>
                  <a:srgbClr val="8F92AA"/>
                </a:solidFill>
              </a:defRPr>
            </a:lvl6pPr>
            <a:lvl7pPr marL="0" indent="0" algn="l">
              <a:spcBef>
                <a:spcPts val="0"/>
              </a:spcBef>
              <a:buNone/>
              <a:defRPr sz="1400">
                <a:solidFill>
                  <a:srgbClr val="8F92AA"/>
                </a:solidFill>
              </a:defRPr>
            </a:lvl7pPr>
            <a:lvl8pPr marL="0" indent="0" algn="l">
              <a:spcBef>
                <a:spcPts val="0"/>
              </a:spcBef>
              <a:buNone/>
              <a:defRPr sz="1400">
                <a:solidFill>
                  <a:srgbClr val="8F92AA"/>
                </a:solidFill>
              </a:defRPr>
            </a:lvl8pPr>
            <a:lvl9pPr marL="0" indent="0" algn="l">
              <a:spcBef>
                <a:spcPts val="0"/>
              </a:spcBef>
              <a:buNone/>
              <a:defRPr sz="1400">
                <a:solidFill>
                  <a:srgbClr val="8F92AA"/>
                </a:solidFill>
              </a:defRPr>
            </a:lvl9pPr>
          </a:lstStyle>
          <a:p>
            <a:r>
              <a:rPr lang="en-US"/>
              <a:t>[Optional subtitle, one line max]</a:t>
            </a:r>
          </a:p>
        </p:txBody>
      </p:sp>
      <p:sp>
        <p:nvSpPr>
          <p:cNvPr id="3" name="Content Placeholder 3"/>
          <p:cNvSpPr>
            <a:spLocks noGrp="1"/>
          </p:cNvSpPr>
          <p:nvPr>
            <p:ph sz="half" idx="1"/>
          </p:nvPr>
        </p:nvSpPr>
        <p:spPr>
          <a:xfrm>
            <a:off x="365125" y="1051560"/>
            <a:ext cx="2651760" cy="3610928"/>
          </a:xfrm>
        </p:spPr>
        <p:txBody>
          <a:bodyPr>
            <a:noAutofit/>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4" name="Content Placeholder 4"/>
          <p:cNvSpPr>
            <a:spLocks noGrp="1"/>
          </p:cNvSpPr>
          <p:nvPr>
            <p:ph sz="half" idx="2"/>
          </p:nvPr>
        </p:nvSpPr>
        <p:spPr>
          <a:xfrm>
            <a:off x="3245803" y="1051560"/>
            <a:ext cx="2651760" cy="3610928"/>
          </a:xfrm>
        </p:spPr>
        <p:txBody>
          <a:bodyPr>
            <a:noAutofit/>
          </a:bodyPr>
          <a:lstStyle>
            <a:lvl1pPr>
              <a:defRPr sz="1200"/>
            </a:lvl1pPr>
            <a:lvl2pPr>
              <a:defRPr sz="1200"/>
            </a:lvl2pPr>
            <a:lvl3pPr>
              <a:defRPr sz="1200"/>
            </a:lvl3pPr>
            <a:lvl4pPr>
              <a:defRPr sz="1200"/>
            </a:lvl4pPr>
            <a:lvl5pPr>
              <a:defRPr sz="1200"/>
            </a:lvl5pPr>
            <a:lvl6pPr>
              <a:defRPr sz="1200"/>
            </a:lvl6pPr>
            <a:lvl7pPr>
              <a:defRPr sz="1200" baseline="0"/>
            </a:lvl7pPr>
            <a:lvl8pPr>
              <a:defRPr sz="1200" baseline="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6" name="Content Placeholder 5"/>
          <p:cNvSpPr>
            <a:spLocks noGrp="1"/>
          </p:cNvSpPr>
          <p:nvPr>
            <p:ph sz="quarter" idx="13"/>
          </p:nvPr>
        </p:nvSpPr>
        <p:spPr>
          <a:xfrm>
            <a:off x="6126480" y="1051560"/>
            <a:ext cx="2651760" cy="3610928"/>
          </a:xfrm>
        </p:spPr>
        <p:txBody>
          <a:bodyPr/>
          <a:lstStyle>
            <a:lvl6pPr>
              <a:defRPr baseline="0"/>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7" name="Footer Placeholder 6"/>
          <p:cNvSpPr>
            <a:spLocks noGrp="1"/>
          </p:cNvSpPr>
          <p:nvPr>
            <p:ph type="ftr" sz="quarter" idx="15"/>
          </p:nvPr>
        </p:nvSpPr>
        <p:spPr/>
        <p:txBody>
          <a:bodyPr/>
          <a:lstStyle/>
          <a:p>
            <a:endParaRPr lang="en-US"/>
          </a:p>
        </p:txBody>
      </p:sp>
      <p:sp>
        <p:nvSpPr>
          <p:cNvPr id="8" name="Slide Number Placeholder 7"/>
          <p:cNvSpPr>
            <a:spLocks noGrp="1"/>
          </p:cNvSpPr>
          <p:nvPr>
            <p:ph type="sldNum" sz="quarter" idx="16"/>
          </p:nvPr>
        </p:nvSpPr>
        <p:spPr/>
        <p:txBody>
          <a:bodyPr/>
          <a:lstStyle/>
          <a:p>
            <a:fld id="{94C005EB-05AB-4350-8862-D44178390B49}" type="slidenum">
              <a:rPr lang="en-US" smtClean="0"/>
              <a:pPr/>
              <a:t>‹#›</a:t>
            </a:fld>
            <a:endParaRPr lang="en-US"/>
          </a:p>
        </p:txBody>
      </p:sp>
    </p:spTree>
    <p:extLst>
      <p:ext uri="{BB962C8B-B14F-4D97-AF65-F5344CB8AC3E}">
        <p14:creationId xmlns:p14="http://schemas.microsoft.com/office/powerpoint/2010/main" val="4281164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6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idebar Right with Subtitl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87401D1-9553-2C4D-9737-2DEBB312F6BA}"/>
              </a:ext>
            </a:extLst>
          </p:cNvPr>
          <p:cNvSpPr>
            <a:spLocks noGrp="1"/>
          </p:cNvSpPr>
          <p:nvPr>
            <p:ph type="title" hasCustomPrompt="1"/>
          </p:nvPr>
        </p:nvSpPr>
        <p:spPr/>
        <p:txBody>
          <a:bodyPr/>
          <a:lstStyle>
            <a:lvl1pPr>
              <a:defRPr>
                <a:solidFill>
                  <a:schemeClr val="bg2"/>
                </a:solidFill>
              </a:defRPr>
            </a:lvl1pPr>
          </a:lstStyle>
          <a:p>
            <a:r>
              <a:rPr lang="en-US"/>
              <a:t>[Slide title, sentence case, one line max]</a:t>
            </a:r>
          </a:p>
        </p:txBody>
      </p:sp>
      <p:sp>
        <p:nvSpPr>
          <p:cNvPr id="10" name="Subtitle 2">
            <a:extLst>
              <a:ext uri="{FF2B5EF4-FFF2-40B4-BE49-F238E27FC236}">
                <a16:creationId xmlns:a16="http://schemas.microsoft.com/office/drawing/2014/main" id="{F3095B92-3419-7D47-858B-CFDA4D5A440A}"/>
              </a:ext>
            </a:extLst>
          </p:cNvPr>
          <p:cNvSpPr>
            <a:spLocks noGrp="1"/>
          </p:cNvSpPr>
          <p:nvPr>
            <p:ph type="subTitle" idx="13" hasCustomPrompt="1"/>
          </p:nvPr>
        </p:nvSpPr>
        <p:spPr>
          <a:xfrm>
            <a:off x="365125" y="704088"/>
            <a:ext cx="8413116" cy="272759"/>
          </a:xfrm>
        </p:spPr>
        <p:txBody>
          <a:bodyPr>
            <a:noAutofit/>
          </a:bodyPr>
          <a:lstStyle>
            <a:lvl1pPr marL="0" indent="0" algn="l">
              <a:spcBef>
                <a:spcPts val="0"/>
              </a:spcBef>
              <a:buNone/>
              <a:defRPr sz="1400" baseline="0">
                <a:solidFill>
                  <a:srgbClr val="999EDB"/>
                </a:solidFill>
              </a:defRPr>
            </a:lvl1pPr>
            <a:lvl2pPr marL="0" indent="0" algn="l">
              <a:spcBef>
                <a:spcPts val="0"/>
              </a:spcBef>
              <a:buNone/>
              <a:defRPr sz="1400">
                <a:solidFill>
                  <a:srgbClr val="8F92AA"/>
                </a:solidFill>
              </a:defRPr>
            </a:lvl2pPr>
            <a:lvl3pPr marL="0" indent="0" algn="l">
              <a:spcBef>
                <a:spcPts val="0"/>
              </a:spcBef>
              <a:buNone/>
              <a:defRPr sz="1400">
                <a:solidFill>
                  <a:srgbClr val="8F92AA"/>
                </a:solidFill>
              </a:defRPr>
            </a:lvl3pPr>
            <a:lvl4pPr marL="0" indent="0" algn="l">
              <a:spcBef>
                <a:spcPts val="0"/>
              </a:spcBef>
              <a:buNone/>
              <a:defRPr sz="1400">
                <a:solidFill>
                  <a:srgbClr val="8F92AA"/>
                </a:solidFill>
              </a:defRPr>
            </a:lvl4pPr>
            <a:lvl5pPr marL="0" indent="0" algn="l">
              <a:spcBef>
                <a:spcPts val="0"/>
              </a:spcBef>
              <a:buNone/>
              <a:defRPr sz="1400">
                <a:solidFill>
                  <a:srgbClr val="8F92AA"/>
                </a:solidFill>
              </a:defRPr>
            </a:lvl5pPr>
            <a:lvl6pPr marL="0" indent="0" algn="l">
              <a:spcBef>
                <a:spcPts val="0"/>
              </a:spcBef>
              <a:buNone/>
              <a:defRPr sz="1400">
                <a:solidFill>
                  <a:srgbClr val="8F92AA"/>
                </a:solidFill>
              </a:defRPr>
            </a:lvl6pPr>
            <a:lvl7pPr marL="0" indent="0" algn="l">
              <a:spcBef>
                <a:spcPts val="0"/>
              </a:spcBef>
              <a:buNone/>
              <a:defRPr sz="1400">
                <a:solidFill>
                  <a:srgbClr val="8F92AA"/>
                </a:solidFill>
              </a:defRPr>
            </a:lvl7pPr>
            <a:lvl8pPr marL="0" indent="0" algn="l">
              <a:spcBef>
                <a:spcPts val="0"/>
              </a:spcBef>
              <a:buNone/>
              <a:defRPr sz="1400">
                <a:solidFill>
                  <a:srgbClr val="8F92AA"/>
                </a:solidFill>
              </a:defRPr>
            </a:lvl8pPr>
            <a:lvl9pPr marL="0" indent="0" algn="l">
              <a:spcBef>
                <a:spcPts val="0"/>
              </a:spcBef>
              <a:buNone/>
              <a:defRPr sz="1400">
                <a:solidFill>
                  <a:srgbClr val="8F92AA"/>
                </a:solidFill>
              </a:defRPr>
            </a:lvl9pPr>
          </a:lstStyle>
          <a:p>
            <a:r>
              <a:rPr lang="en-US"/>
              <a:t>[Optional subtitle, one line max]</a:t>
            </a:r>
          </a:p>
        </p:txBody>
      </p:sp>
      <p:sp>
        <p:nvSpPr>
          <p:cNvPr id="3" name="Content Placeholder 3"/>
          <p:cNvSpPr>
            <a:spLocks noGrp="1"/>
          </p:cNvSpPr>
          <p:nvPr>
            <p:ph sz="half" idx="1"/>
          </p:nvPr>
        </p:nvSpPr>
        <p:spPr>
          <a:xfrm>
            <a:off x="365125" y="1051560"/>
            <a:ext cx="5532438" cy="3610928"/>
          </a:xfrm>
        </p:spPr>
        <p:txBody>
          <a:bodyPr>
            <a:noAutofit/>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4" name="Content Placeholder 4"/>
          <p:cNvSpPr>
            <a:spLocks noGrp="1"/>
          </p:cNvSpPr>
          <p:nvPr>
            <p:ph sz="half" idx="2"/>
          </p:nvPr>
        </p:nvSpPr>
        <p:spPr>
          <a:xfrm>
            <a:off x="6126163" y="1051560"/>
            <a:ext cx="2652076" cy="3610928"/>
          </a:xfrm>
        </p:spPr>
        <p:txBody>
          <a:bodyPr>
            <a:noAutofit/>
          </a:bodyPr>
          <a:lstStyle>
            <a:lvl1pPr>
              <a:defRPr sz="1200"/>
            </a:lvl1pPr>
            <a:lvl2pPr>
              <a:defRPr sz="1200"/>
            </a:lvl2pPr>
            <a:lvl3pPr>
              <a:defRPr sz="1200"/>
            </a:lvl3pPr>
            <a:lvl4pPr>
              <a:defRPr sz="1200"/>
            </a:lvl4pPr>
            <a:lvl5pPr>
              <a:defRPr sz="1200"/>
            </a:lvl5pPr>
            <a:lvl6pPr>
              <a:defRPr sz="1200"/>
            </a:lvl6pPr>
            <a:lvl7pPr>
              <a:defRPr sz="1200" baseline="0"/>
            </a:lvl7pPr>
            <a:lvl8pPr>
              <a:defRPr sz="1200" baseline="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7" name="Footer Placeholder 5"/>
          <p:cNvSpPr>
            <a:spLocks noGrp="1"/>
          </p:cNvSpPr>
          <p:nvPr>
            <p:ph type="ftr" sz="quarter" idx="15"/>
          </p:nvPr>
        </p:nvSpPr>
        <p:spPr/>
        <p:txBody>
          <a:bodyPr/>
          <a:lstStyle/>
          <a:p>
            <a:endParaRPr lang="en-US"/>
          </a:p>
        </p:txBody>
      </p:sp>
      <p:sp>
        <p:nvSpPr>
          <p:cNvPr id="8" name="Slide Number Placeholder 6"/>
          <p:cNvSpPr>
            <a:spLocks noGrp="1"/>
          </p:cNvSpPr>
          <p:nvPr>
            <p:ph type="sldNum" sz="quarter" idx="16"/>
          </p:nvPr>
        </p:nvSpPr>
        <p:spPr/>
        <p:txBody>
          <a:bodyPr/>
          <a:lstStyle/>
          <a:p>
            <a:fld id="{94C005EB-05AB-4350-8862-D44178390B49}" type="slidenum">
              <a:rPr lang="en-US" smtClean="0"/>
              <a:pPr/>
              <a:t>‹#›</a:t>
            </a:fld>
            <a:endParaRPr lang="en-US"/>
          </a:p>
        </p:txBody>
      </p:sp>
    </p:spTree>
    <p:extLst>
      <p:ext uri="{BB962C8B-B14F-4D97-AF65-F5344CB8AC3E}">
        <p14:creationId xmlns:p14="http://schemas.microsoft.com/office/powerpoint/2010/main" val="3916940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62">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idebar Left with Subtitl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2E74DD2-39A2-1048-9885-6962624D76B2}"/>
              </a:ext>
            </a:extLst>
          </p:cNvPr>
          <p:cNvSpPr>
            <a:spLocks noGrp="1"/>
          </p:cNvSpPr>
          <p:nvPr>
            <p:ph type="title" hasCustomPrompt="1"/>
          </p:nvPr>
        </p:nvSpPr>
        <p:spPr/>
        <p:txBody>
          <a:bodyPr/>
          <a:lstStyle>
            <a:lvl1pPr>
              <a:defRPr>
                <a:solidFill>
                  <a:schemeClr val="bg2"/>
                </a:solidFill>
              </a:defRPr>
            </a:lvl1pPr>
          </a:lstStyle>
          <a:p>
            <a:r>
              <a:rPr lang="en-US"/>
              <a:t>[Slide title, sentence case, one line max]</a:t>
            </a:r>
          </a:p>
        </p:txBody>
      </p:sp>
      <p:sp>
        <p:nvSpPr>
          <p:cNvPr id="10" name="Subtitle 2">
            <a:extLst>
              <a:ext uri="{FF2B5EF4-FFF2-40B4-BE49-F238E27FC236}">
                <a16:creationId xmlns:a16="http://schemas.microsoft.com/office/drawing/2014/main" id="{F162D4E5-95CF-2C4C-B8E2-B5DBAA5871E4}"/>
              </a:ext>
            </a:extLst>
          </p:cNvPr>
          <p:cNvSpPr>
            <a:spLocks noGrp="1"/>
          </p:cNvSpPr>
          <p:nvPr>
            <p:ph type="subTitle" idx="13" hasCustomPrompt="1"/>
          </p:nvPr>
        </p:nvSpPr>
        <p:spPr>
          <a:xfrm>
            <a:off x="365125" y="704088"/>
            <a:ext cx="8413116" cy="272759"/>
          </a:xfrm>
        </p:spPr>
        <p:txBody>
          <a:bodyPr>
            <a:noAutofit/>
          </a:bodyPr>
          <a:lstStyle>
            <a:lvl1pPr marL="0" indent="0" algn="l">
              <a:spcBef>
                <a:spcPts val="0"/>
              </a:spcBef>
              <a:buNone/>
              <a:defRPr sz="1400" baseline="0">
                <a:solidFill>
                  <a:srgbClr val="999EDB"/>
                </a:solidFill>
              </a:defRPr>
            </a:lvl1pPr>
            <a:lvl2pPr marL="0" indent="0" algn="l">
              <a:spcBef>
                <a:spcPts val="0"/>
              </a:spcBef>
              <a:buNone/>
              <a:defRPr sz="1400">
                <a:solidFill>
                  <a:srgbClr val="8F92AA"/>
                </a:solidFill>
              </a:defRPr>
            </a:lvl2pPr>
            <a:lvl3pPr marL="0" indent="0" algn="l">
              <a:spcBef>
                <a:spcPts val="0"/>
              </a:spcBef>
              <a:buNone/>
              <a:defRPr sz="1400">
                <a:solidFill>
                  <a:srgbClr val="8F92AA"/>
                </a:solidFill>
              </a:defRPr>
            </a:lvl3pPr>
            <a:lvl4pPr marL="0" indent="0" algn="l">
              <a:spcBef>
                <a:spcPts val="0"/>
              </a:spcBef>
              <a:buNone/>
              <a:defRPr sz="1400">
                <a:solidFill>
                  <a:srgbClr val="8F92AA"/>
                </a:solidFill>
              </a:defRPr>
            </a:lvl4pPr>
            <a:lvl5pPr marL="0" indent="0" algn="l">
              <a:spcBef>
                <a:spcPts val="0"/>
              </a:spcBef>
              <a:buNone/>
              <a:defRPr sz="1400">
                <a:solidFill>
                  <a:srgbClr val="8F92AA"/>
                </a:solidFill>
              </a:defRPr>
            </a:lvl5pPr>
            <a:lvl6pPr marL="0" indent="0" algn="l">
              <a:spcBef>
                <a:spcPts val="0"/>
              </a:spcBef>
              <a:buNone/>
              <a:defRPr sz="1400">
                <a:solidFill>
                  <a:srgbClr val="8F92AA"/>
                </a:solidFill>
              </a:defRPr>
            </a:lvl6pPr>
            <a:lvl7pPr marL="0" indent="0" algn="l">
              <a:spcBef>
                <a:spcPts val="0"/>
              </a:spcBef>
              <a:buNone/>
              <a:defRPr sz="1400">
                <a:solidFill>
                  <a:srgbClr val="8F92AA"/>
                </a:solidFill>
              </a:defRPr>
            </a:lvl7pPr>
            <a:lvl8pPr marL="0" indent="0" algn="l">
              <a:spcBef>
                <a:spcPts val="0"/>
              </a:spcBef>
              <a:buNone/>
              <a:defRPr sz="1400">
                <a:solidFill>
                  <a:srgbClr val="8F92AA"/>
                </a:solidFill>
              </a:defRPr>
            </a:lvl8pPr>
            <a:lvl9pPr marL="0" indent="0" algn="l">
              <a:spcBef>
                <a:spcPts val="0"/>
              </a:spcBef>
              <a:buNone/>
              <a:defRPr sz="1400">
                <a:solidFill>
                  <a:srgbClr val="8F92AA"/>
                </a:solidFill>
              </a:defRPr>
            </a:lvl9pPr>
          </a:lstStyle>
          <a:p>
            <a:r>
              <a:rPr lang="en-US"/>
              <a:t>[Optional subtitle, one line max]</a:t>
            </a:r>
          </a:p>
        </p:txBody>
      </p:sp>
      <p:sp>
        <p:nvSpPr>
          <p:cNvPr id="3" name="Content Placeholder 3"/>
          <p:cNvSpPr>
            <a:spLocks noGrp="1"/>
          </p:cNvSpPr>
          <p:nvPr>
            <p:ph sz="half" idx="1"/>
          </p:nvPr>
        </p:nvSpPr>
        <p:spPr>
          <a:xfrm>
            <a:off x="365125" y="1051560"/>
            <a:ext cx="2652713" cy="3610928"/>
          </a:xfrm>
        </p:spPr>
        <p:txBody>
          <a:bodyPr>
            <a:noAutofit/>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4" name="Content Placeholder 4"/>
          <p:cNvSpPr>
            <a:spLocks noGrp="1"/>
          </p:cNvSpPr>
          <p:nvPr>
            <p:ph sz="half" idx="2"/>
          </p:nvPr>
        </p:nvSpPr>
        <p:spPr>
          <a:xfrm>
            <a:off x="3246438" y="1051560"/>
            <a:ext cx="5531801" cy="3610928"/>
          </a:xfrm>
        </p:spPr>
        <p:txBody>
          <a:bodyPr>
            <a:noAutofit/>
          </a:bodyPr>
          <a:lstStyle>
            <a:lvl1pPr>
              <a:defRPr sz="1200"/>
            </a:lvl1pPr>
            <a:lvl2pPr>
              <a:defRPr sz="1200"/>
            </a:lvl2pPr>
            <a:lvl3pPr>
              <a:defRPr sz="1200"/>
            </a:lvl3pPr>
            <a:lvl4pPr>
              <a:defRPr sz="1200"/>
            </a:lvl4pPr>
            <a:lvl5pPr>
              <a:defRPr sz="1200"/>
            </a:lvl5pPr>
            <a:lvl6pPr>
              <a:defRPr sz="1200"/>
            </a:lvl6pPr>
            <a:lvl7pPr>
              <a:defRPr sz="1200" baseline="0"/>
            </a:lvl7pPr>
            <a:lvl8pPr>
              <a:defRPr sz="1200" baseline="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7" name="Footer Placeholder 5"/>
          <p:cNvSpPr>
            <a:spLocks noGrp="1"/>
          </p:cNvSpPr>
          <p:nvPr>
            <p:ph type="ftr" sz="quarter" idx="15"/>
          </p:nvPr>
        </p:nvSpPr>
        <p:spPr/>
        <p:txBody>
          <a:bodyPr/>
          <a:lstStyle/>
          <a:p>
            <a:endParaRPr lang="en-US"/>
          </a:p>
        </p:txBody>
      </p:sp>
      <p:sp>
        <p:nvSpPr>
          <p:cNvPr id="8" name="Slide Number Placeholder 6"/>
          <p:cNvSpPr>
            <a:spLocks noGrp="1"/>
          </p:cNvSpPr>
          <p:nvPr>
            <p:ph type="sldNum" sz="quarter" idx="16"/>
          </p:nvPr>
        </p:nvSpPr>
        <p:spPr/>
        <p:txBody>
          <a:bodyPr/>
          <a:lstStyle/>
          <a:p>
            <a:fld id="{94C005EB-05AB-4350-8862-D44178390B49}" type="slidenum">
              <a:rPr lang="en-US" smtClean="0"/>
              <a:pPr/>
              <a:t>‹#›</a:t>
            </a:fld>
            <a:endParaRPr lang="en-US"/>
          </a:p>
        </p:txBody>
      </p:sp>
    </p:spTree>
    <p:extLst>
      <p:ext uri="{BB962C8B-B14F-4D97-AF65-F5344CB8AC3E}">
        <p14:creationId xmlns:p14="http://schemas.microsoft.com/office/powerpoint/2010/main" val="3987963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62">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F1D2B5C-520B-CD48-A064-30D17B76EE23}"/>
              </a:ext>
            </a:extLst>
          </p:cNvPr>
          <p:cNvSpPr>
            <a:spLocks noGrp="1"/>
          </p:cNvSpPr>
          <p:nvPr>
            <p:ph type="title" hasCustomPrompt="1"/>
          </p:nvPr>
        </p:nvSpPr>
        <p:spPr/>
        <p:txBody>
          <a:bodyPr/>
          <a:lstStyle>
            <a:lvl1pPr>
              <a:defRPr>
                <a:solidFill>
                  <a:schemeClr val="bg2"/>
                </a:solidFill>
              </a:defRPr>
            </a:lvl1pPr>
          </a:lstStyle>
          <a:p>
            <a:r>
              <a:rPr lang="en-US"/>
              <a:t>[Slide title, sentence case, one line max]</a:t>
            </a:r>
          </a:p>
        </p:txBody>
      </p:sp>
      <p:sp>
        <p:nvSpPr>
          <p:cNvPr id="8" name="Subtitle 2"/>
          <p:cNvSpPr>
            <a:spLocks noGrp="1"/>
          </p:cNvSpPr>
          <p:nvPr>
            <p:ph type="subTitle" idx="13" hasCustomPrompt="1"/>
          </p:nvPr>
        </p:nvSpPr>
        <p:spPr>
          <a:xfrm>
            <a:off x="365760" y="704088"/>
            <a:ext cx="8413116" cy="272759"/>
          </a:xfrm>
        </p:spPr>
        <p:txBody>
          <a:bodyPr>
            <a:noAutofit/>
          </a:bodyPr>
          <a:lstStyle>
            <a:lvl1pPr marL="0" indent="0" algn="l">
              <a:spcBef>
                <a:spcPts val="0"/>
              </a:spcBef>
              <a:buNone/>
              <a:defRPr sz="1400" baseline="0">
                <a:solidFill>
                  <a:srgbClr val="999EDB"/>
                </a:solidFill>
              </a:defRPr>
            </a:lvl1pPr>
            <a:lvl2pPr marL="0" indent="0" algn="l">
              <a:spcBef>
                <a:spcPts val="0"/>
              </a:spcBef>
              <a:buNone/>
              <a:defRPr sz="1400">
                <a:solidFill>
                  <a:srgbClr val="8F92AA"/>
                </a:solidFill>
              </a:defRPr>
            </a:lvl2pPr>
            <a:lvl3pPr marL="0" indent="0" algn="l">
              <a:spcBef>
                <a:spcPts val="0"/>
              </a:spcBef>
              <a:buNone/>
              <a:defRPr sz="1400">
                <a:solidFill>
                  <a:srgbClr val="8F92AA"/>
                </a:solidFill>
              </a:defRPr>
            </a:lvl3pPr>
            <a:lvl4pPr marL="0" indent="0" algn="l">
              <a:spcBef>
                <a:spcPts val="0"/>
              </a:spcBef>
              <a:buNone/>
              <a:defRPr sz="1400">
                <a:solidFill>
                  <a:srgbClr val="8F92AA"/>
                </a:solidFill>
              </a:defRPr>
            </a:lvl4pPr>
            <a:lvl5pPr marL="0" indent="0" algn="l">
              <a:spcBef>
                <a:spcPts val="0"/>
              </a:spcBef>
              <a:buNone/>
              <a:defRPr sz="1400">
                <a:solidFill>
                  <a:srgbClr val="8F92AA"/>
                </a:solidFill>
              </a:defRPr>
            </a:lvl5pPr>
            <a:lvl6pPr marL="0" indent="0" algn="l">
              <a:spcBef>
                <a:spcPts val="0"/>
              </a:spcBef>
              <a:buNone/>
              <a:defRPr sz="1400">
                <a:solidFill>
                  <a:srgbClr val="8F92AA"/>
                </a:solidFill>
              </a:defRPr>
            </a:lvl6pPr>
            <a:lvl7pPr marL="0" indent="0" algn="l">
              <a:spcBef>
                <a:spcPts val="0"/>
              </a:spcBef>
              <a:buNone/>
              <a:defRPr sz="1400">
                <a:solidFill>
                  <a:srgbClr val="8F92AA"/>
                </a:solidFill>
              </a:defRPr>
            </a:lvl7pPr>
            <a:lvl8pPr marL="0" indent="0" algn="l">
              <a:spcBef>
                <a:spcPts val="0"/>
              </a:spcBef>
              <a:buNone/>
              <a:defRPr sz="1400">
                <a:solidFill>
                  <a:srgbClr val="8F92AA"/>
                </a:solidFill>
              </a:defRPr>
            </a:lvl8pPr>
            <a:lvl9pPr marL="0" indent="0" algn="l">
              <a:spcBef>
                <a:spcPts val="0"/>
              </a:spcBef>
              <a:buNone/>
              <a:defRPr sz="1400">
                <a:solidFill>
                  <a:srgbClr val="8F92AA"/>
                </a:solidFill>
              </a:defRPr>
            </a:lvl9pPr>
          </a:lstStyle>
          <a:p>
            <a:r>
              <a:rPr lang="en-US"/>
              <a:t>[Optional subtitle, one line max]</a:t>
            </a:r>
          </a:p>
        </p:txBody>
      </p:sp>
      <p:sp>
        <p:nvSpPr>
          <p:cNvPr id="3" name="Content Placeholder 3"/>
          <p:cNvSpPr>
            <a:spLocks noGrp="1"/>
          </p:cNvSpPr>
          <p:nvPr>
            <p:ph idx="1"/>
          </p:nvPr>
        </p:nvSpPr>
        <p:spPr>
          <a:xfrm>
            <a:off x="365126" y="1051560"/>
            <a:ext cx="5532438" cy="3610928"/>
          </a:xfrm>
        </p:spPr>
        <p:txBody>
          <a:bodyPr numCol="1" spcCol="0"/>
          <a:lstStyle>
            <a:lvl1pPr marL="228600" indent="-228600">
              <a:buSzPct val="100000"/>
              <a:buFont typeface="+mj-lt"/>
              <a:buAutoNum type="arabicPeriod"/>
              <a:defRPr b="1"/>
            </a:lvl1pPr>
            <a:lvl2pPr marL="411480">
              <a:defRPr/>
            </a:lvl2pPr>
            <a:lvl3pPr marL="603504">
              <a:defRPr/>
            </a:lvl3pPr>
            <a:lvl4pPr marL="777240">
              <a:defRPr/>
            </a:lvl4pPr>
            <a:lvl5pPr marL="960120">
              <a:defRPr/>
            </a:lvl5pPr>
            <a:lvl6pPr marL="1143000">
              <a:defRPr/>
            </a:lvl6pPr>
            <a:lvl7pPr marL="1325880">
              <a:defRPr/>
            </a:lvl7pPr>
            <a:lvl8pPr marL="1508760">
              <a:defRPr/>
            </a:lvl8pPr>
            <a:lvl9pPr marL="169164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C005EB-05AB-4350-8862-D44178390B49}" type="slidenum">
              <a:rPr lang="en-US" smtClean="0"/>
              <a:pPr/>
              <a:t>‹#›</a:t>
            </a:fld>
            <a:endParaRPr lang="en-US"/>
          </a:p>
        </p:txBody>
      </p:sp>
    </p:spTree>
    <p:extLst>
      <p:ext uri="{BB962C8B-B14F-4D97-AF65-F5344CB8AC3E}">
        <p14:creationId xmlns:p14="http://schemas.microsoft.com/office/powerpoint/2010/main" val="2006117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62">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Line Title and Content">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365125" y="365760"/>
            <a:ext cx="8413750" cy="668918"/>
          </a:xfrm>
        </p:spPr>
        <p:txBody>
          <a:bodyPr/>
          <a:lstStyle>
            <a:lvl1pPr>
              <a:defRPr>
                <a:solidFill>
                  <a:schemeClr val="bg2"/>
                </a:solidFill>
              </a:defRPr>
            </a:lvl1pPr>
          </a:lstStyle>
          <a:p>
            <a:r>
              <a:rPr lang="en-US"/>
              <a:t>[Slide title, sentence case, </a:t>
            </a:r>
            <a:br>
              <a:rPr lang="en-US"/>
            </a:br>
            <a:r>
              <a:rPr lang="en-US"/>
              <a:t>two lines max]</a:t>
            </a:r>
          </a:p>
        </p:txBody>
      </p:sp>
      <p:sp>
        <p:nvSpPr>
          <p:cNvPr id="12" name="Subtitle 2">
            <a:extLst>
              <a:ext uri="{FF2B5EF4-FFF2-40B4-BE49-F238E27FC236}">
                <a16:creationId xmlns:a16="http://schemas.microsoft.com/office/drawing/2014/main" id="{7A8187CB-E5E8-B94C-ABAD-41FE0AC1013B}"/>
              </a:ext>
            </a:extLst>
          </p:cNvPr>
          <p:cNvSpPr>
            <a:spLocks noGrp="1"/>
          </p:cNvSpPr>
          <p:nvPr>
            <p:ph type="subTitle" idx="13" hasCustomPrompt="1"/>
          </p:nvPr>
        </p:nvSpPr>
        <p:spPr>
          <a:xfrm>
            <a:off x="365125" y="1034678"/>
            <a:ext cx="8413116" cy="272759"/>
          </a:xfrm>
        </p:spPr>
        <p:txBody>
          <a:bodyPr>
            <a:noAutofit/>
          </a:bodyPr>
          <a:lstStyle>
            <a:lvl1pPr marL="0" indent="0" algn="l">
              <a:spcBef>
                <a:spcPts val="0"/>
              </a:spcBef>
              <a:buNone/>
              <a:defRPr sz="1400" baseline="0">
                <a:solidFill>
                  <a:srgbClr val="999EDB"/>
                </a:solidFill>
              </a:defRPr>
            </a:lvl1pPr>
            <a:lvl2pPr marL="0" indent="0" algn="l">
              <a:spcBef>
                <a:spcPts val="0"/>
              </a:spcBef>
              <a:buNone/>
              <a:defRPr sz="1400">
                <a:solidFill>
                  <a:srgbClr val="8F92AA"/>
                </a:solidFill>
              </a:defRPr>
            </a:lvl2pPr>
            <a:lvl3pPr marL="0" indent="0" algn="l">
              <a:spcBef>
                <a:spcPts val="0"/>
              </a:spcBef>
              <a:buNone/>
              <a:defRPr sz="1400">
                <a:solidFill>
                  <a:srgbClr val="8F92AA"/>
                </a:solidFill>
              </a:defRPr>
            </a:lvl3pPr>
            <a:lvl4pPr marL="0" indent="0" algn="l">
              <a:spcBef>
                <a:spcPts val="0"/>
              </a:spcBef>
              <a:buNone/>
              <a:defRPr sz="1400">
                <a:solidFill>
                  <a:srgbClr val="8F92AA"/>
                </a:solidFill>
              </a:defRPr>
            </a:lvl4pPr>
            <a:lvl5pPr marL="0" indent="0" algn="l">
              <a:spcBef>
                <a:spcPts val="0"/>
              </a:spcBef>
              <a:buNone/>
              <a:defRPr sz="1400">
                <a:solidFill>
                  <a:srgbClr val="8F92AA"/>
                </a:solidFill>
              </a:defRPr>
            </a:lvl5pPr>
            <a:lvl6pPr marL="0" indent="0" algn="l">
              <a:spcBef>
                <a:spcPts val="0"/>
              </a:spcBef>
              <a:buNone/>
              <a:defRPr sz="1400">
                <a:solidFill>
                  <a:srgbClr val="8F92AA"/>
                </a:solidFill>
              </a:defRPr>
            </a:lvl6pPr>
            <a:lvl7pPr marL="0" indent="0" algn="l">
              <a:spcBef>
                <a:spcPts val="0"/>
              </a:spcBef>
              <a:buNone/>
              <a:defRPr sz="1400">
                <a:solidFill>
                  <a:srgbClr val="8F92AA"/>
                </a:solidFill>
              </a:defRPr>
            </a:lvl7pPr>
            <a:lvl8pPr marL="0" indent="0" algn="l">
              <a:spcBef>
                <a:spcPts val="0"/>
              </a:spcBef>
              <a:buNone/>
              <a:defRPr sz="1400">
                <a:solidFill>
                  <a:srgbClr val="8F92AA"/>
                </a:solidFill>
              </a:defRPr>
            </a:lvl8pPr>
            <a:lvl9pPr marL="0" indent="0" algn="l">
              <a:spcBef>
                <a:spcPts val="0"/>
              </a:spcBef>
              <a:buNone/>
              <a:defRPr sz="1400">
                <a:solidFill>
                  <a:srgbClr val="8F92AA"/>
                </a:solidFill>
              </a:defRPr>
            </a:lvl9pPr>
          </a:lstStyle>
          <a:p>
            <a:r>
              <a:rPr lang="en-US"/>
              <a:t>[Optional subtitle, one line max]</a:t>
            </a:r>
          </a:p>
        </p:txBody>
      </p:sp>
      <p:sp>
        <p:nvSpPr>
          <p:cNvPr id="3" name="Content Placeholder 3"/>
          <p:cNvSpPr>
            <a:spLocks noGrp="1"/>
          </p:cNvSpPr>
          <p:nvPr>
            <p:ph idx="1"/>
          </p:nvPr>
        </p:nvSpPr>
        <p:spPr>
          <a:xfrm>
            <a:off x="365125" y="1371600"/>
            <a:ext cx="7058025" cy="32908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8" name="Footer Placeholder 4"/>
          <p:cNvSpPr>
            <a:spLocks noGrp="1"/>
          </p:cNvSpPr>
          <p:nvPr>
            <p:ph type="ftr" sz="quarter" idx="11"/>
          </p:nvPr>
        </p:nvSpPr>
        <p:spPr/>
        <p:txBody>
          <a:bodyPr/>
          <a:lstStyle/>
          <a:p>
            <a:endParaRPr lang="en-US"/>
          </a:p>
        </p:txBody>
      </p:sp>
      <p:sp>
        <p:nvSpPr>
          <p:cNvPr id="9" name="Slide Number Placeholder 5"/>
          <p:cNvSpPr>
            <a:spLocks noGrp="1"/>
          </p:cNvSpPr>
          <p:nvPr>
            <p:ph type="sldNum" sz="quarter" idx="12"/>
          </p:nvPr>
        </p:nvSpPr>
        <p:spPr/>
        <p:txBody>
          <a:bodyPr/>
          <a:lstStyle/>
          <a:p>
            <a:fld id="{94C005EB-05AB-4350-8862-D44178390B49}" type="slidenum">
              <a:rPr lang="en-US" smtClean="0"/>
              <a:pPr/>
              <a:t>‹#›</a:t>
            </a:fld>
            <a:endParaRPr lang="en-US"/>
          </a:p>
        </p:txBody>
      </p:sp>
    </p:spTree>
    <p:extLst>
      <p:ext uri="{BB962C8B-B14F-4D97-AF65-F5344CB8AC3E}">
        <p14:creationId xmlns:p14="http://schemas.microsoft.com/office/powerpoint/2010/main" val="2377716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64">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 Round Photo">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4CD0BF87-C9D3-3E45-AB0E-E29B9935279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998075" y="29498"/>
            <a:ext cx="3545551" cy="5074674"/>
          </a:xfrm>
          <a:prstGeom prst="rect">
            <a:avLst/>
          </a:prstGeom>
        </p:spPr>
      </p:pic>
      <p:sp>
        <p:nvSpPr>
          <p:cNvPr id="10" name="Title 1"/>
          <p:cNvSpPr>
            <a:spLocks noGrp="1"/>
          </p:cNvSpPr>
          <p:nvPr>
            <p:ph type="title" hasCustomPrompt="1"/>
          </p:nvPr>
        </p:nvSpPr>
        <p:spPr>
          <a:xfrm>
            <a:off x="365125" y="365760"/>
            <a:ext cx="4024313" cy="685800"/>
          </a:xfrm>
        </p:spPr>
        <p:txBody>
          <a:bodyPr/>
          <a:lstStyle>
            <a:lvl1pPr>
              <a:defRPr>
                <a:solidFill>
                  <a:schemeClr val="bg2"/>
                </a:solidFill>
              </a:defRPr>
            </a:lvl1pPr>
          </a:lstStyle>
          <a:p>
            <a:r>
              <a:rPr lang="en-US"/>
              <a:t>[Slide title, sentence case, </a:t>
            </a:r>
            <a:br>
              <a:rPr lang="en-US"/>
            </a:br>
            <a:r>
              <a:rPr lang="en-US"/>
              <a:t>two lines max]</a:t>
            </a:r>
          </a:p>
        </p:txBody>
      </p:sp>
      <p:sp>
        <p:nvSpPr>
          <p:cNvPr id="3" name="Content Placeholder 2"/>
          <p:cNvSpPr>
            <a:spLocks noGrp="1"/>
          </p:cNvSpPr>
          <p:nvPr>
            <p:ph idx="1"/>
          </p:nvPr>
        </p:nvSpPr>
        <p:spPr>
          <a:xfrm>
            <a:off x="365125" y="1371600"/>
            <a:ext cx="4024313" cy="32908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3" name="Picture Placeholder 3">
            <a:extLst>
              <a:ext uri="{FF2B5EF4-FFF2-40B4-BE49-F238E27FC236}">
                <a16:creationId xmlns:a16="http://schemas.microsoft.com/office/drawing/2014/main" id="{0C83D155-5105-4339-9C42-2AC87280980D}"/>
              </a:ext>
              <a:ext uri="{C183D7F6-B498-43B3-948B-1728B52AA6E4}">
                <adec:decorative xmlns:adec="http://schemas.microsoft.com/office/drawing/2017/decorative" val="0"/>
              </a:ext>
            </a:extLst>
          </p:cNvPr>
          <p:cNvSpPr>
            <a:spLocks noGrp="1"/>
          </p:cNvSpPr>
          <p:nvPr>
            <p:ph type="pic" sz="quarter" idx="14"/>
          </p:nvPr>
        </p:nvSpPr>
        <p:spPr bwMode="gray">
          <a:xfrm>
            <a:off x="5638800" y="593822"/>
            <a:ext cx="3505201" cy="3839968"/>
          </a:xfrm>
          <a:custGeom>
            <a:avLst/>
            <a:gdLst>
              <a:gd name="connsiteX0" fmla="*/ 1920240 w 3505201"/>
              <a:gd name="connsiteY0" fmla="*/ 0 h 3839968"/>
              <a:gd name="connsiteX1" fmla="*/ 3401990 w 3505201"/>
              <a:gd name="connsiteY1" fmla="*/ 698696 h 3839968"/>
              <a:gd name="connsiteX2" fmla="*/ 3505201 w 3505201"/>
              <a:gd name="connsiteY2" fmla="*/ 836699 h 3839968"/>
              <a:gd name="connsiteX3" fmla="*/ 3505201 w 3505201"/>
              <a:gd name="connsiteY3" fmla="*/ 3003269 h 3839968"/>
              <a:gd name="connsiteX4" fmla="*/ 3401990 w 3505201"/>
              <a:gd name="connsiteY4" fmla="*/ 3141272 h 3839968"/>
              <a:gd name="connsiteX5" fmla="*/ 1920240 w 3505201"/>
              <a:gd name="connsiteY5" fmla="*/ 3839968 h 3839968"/>
              <a:gd name="connsiteX6" fmla="*/ 0 w 3505201"/>
              <a:gd name="connsiteY6" fmla="*/ 1919984 h 3839968"/>
              <a:gd name="connsiteX7" fmla="*/ 1920240 w 3505201"/>
              <a:gd name="connsiteY7" fmla="*/ 0 h 3839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5201" h="3839968">
                <a:moveTo>
                  <a:pt x="1920240" y="0"/>
                </a:moveTo>
                <a:cubicBezTo>
                  <a:pt x="2516782" y="0"/>
                  <a:pt x="3049790" y="271985"/>
                  <a:pt x="3401990" y="698696"/>
                </a:cubicBezTo>
                <a:lnTo>
                  <a:pt x="3505201" y="836699"/>
                </a:lnTo>
                <a:lnTo>
                  <a:pt x="3505201" y="3003269"/>
                </a:lnTo>
                <a:lnTo>
                  <a:pt x="3401990" y="3141272"/>
                </a:lnTo>
                <a:cubicBezTo>
                  <a:pt x="3049790" y="3567983"/>
                  <a:pt x="2516782" y="3839968"/>
                  <a:pt x="1920240" y="3839968"/>
                </a:cubicBezTo>
                <a:cubicBezTo>
                  <a:pt x="859721" y="3839968"/>
                  <a:pt x="0" y="2980362"/>
                  <a:pt x="0" y="1919984"/>
                </a:cubicBezTo>
                <a:cubicBezTo>
                  <a:pt x="0" y="859606"/>
                  <a:pt x="859721" y="0"/>
                  <a:pt x="1920240" y="0"/>
                </a:cubicBezTo>
                <a:close/>
              </a:path>
            </a:pathLst>
          </a:custGeom>
          <a:solidFill>
            <a:srgbClr val="D0D1DB"/>
          </a:solidFill>
        </p:spPr>
        <p:txBody>
          <a:bodyPr wrap="square" anchor="ctr" anchorCtr="0">
            <a:noAutofit/>
          </a:bodyPr>
          <a:lstStyle>
            <a:lvl1pPr marL="0" indent="0" algn="ctr">
              <a:spcBef>
                <a:spcPts val="0"/>
              </a:spcBef>
              <a:buNone/>
              <a:defRPr sz="800">
                <a:solidFill>
                  <a:schemeClr val="bg1"/>
                </a:solidFill>
              </a:defRPr>
            </a:lvl1pPr>
          </a:lstStyle>
          <a:p>
            <a:r>
              <a:rPr lang="en-US"/>
              <a:t>Click icon to add picture</a:t>
            </a:r>
          </a:p>
        </p:txBody>
      </p:sp>
      <p:sp>
        <p:nvSpPr>
          <p:cNvPr id="5" name="Footer Placeholder 4">
            <a:extLst>
              <a:ext uri="{FF2B5EF4-FFF2-40B4-BE49-F238E27FC236}">
                <a16:creationId xmlns:a16="http://schemas.microsoft.com/office/drawing/2014/main" id="{C503F764-7068-C14F-B504-D24B0EC4283B}"/>
              </a:ext>
            </a:extLst>
          </p:cNvPr>
          <p:cNvSpPr>
            <a:spLocks noGrp="1"/>
          </p:cNvSpPr>
          <p:nvPr>
            <p:ph type="ftr" sz="quarter" idx="17"/>
          </p:nvPr>
        </p:nvSpPr>
        <p:spPr/>
        <p:txBody>
          <a:bodyPr/>
          <a:lstStyle/>
          <a:p>
            <a:endParaRPr lang="en-US"/>
          </a:p>
        </p:txBody>
      </p:sp>
      <p:sp>
        <p:nvSpPr>
          <p:cNvPr id="6" name="Slide Number Placeholder 5">
            <a:extLst>
              <a:ext uri="{FF2B5EF4-FFF2-40B4-BE49-F238E27FC236}">
                <a16:creationId xmlns:a16="http://schemas.microsoft.com/office/drawing/2014/main" id="{322356AB-F039-974A-992E-AEB9A2FECA5B}"/>
              </a:ext>
            </a:extLst>
          </p:cNvPr>
          <p:cNvSpPr>
            <a:spLocks noGrp="1"/>
          </p:cNvSpPr>
          <p:nvPr>
            <p:ph type="sldNum" sz="quarter" idx="18"/>
          </p:nvPr>
        </p:nvSpPr>
        <p:spPr/>
        <p:txBody>
          <a:bodyPr/>
          <a:lstStyle/>
          <a:p>
            <a:fld id="{94C005EB-05AB-4350-8862-D44178390B49}" type="slidenum">
              <a:rPr lang="en-US" smtClean="0"/>
              <a:pPr/>
              <a:t>‹#›</a:t>
            </a:fld>
            <a:endParaRPr lang="en-US"/>
          </a:p>
        </p:txBody>
      </p:sp>
    </p:spTree>
    <p:extLst>
      <p:ext uri="{BB962C8B-B14F-4D97-AF65-F5344CB8AC3E}">
        <p14:creationId xmlns:p14="http://schemas.microsoft.com/office/powerpoint/2010/main" val="2112351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64">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 Rectangle photo">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FAA90D04-1BA5-E34A-BA7D-C728B0C90C1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10000"/>
          <a:stretch/>
        </p:blipFill>
        <p:spPr>
          <a:xfrm>
            <a:off x="4950395" y="1051559"/>
            <a:ext cx="705507" cy="4091941"/>
          </a:xfrm>
          <a:prstGeom prst="rect">
            <a:avLst/>
          </a:prstGeom>
        </p:spPr>
      </p:pic>
      <p:sp>
        <p:nvSpPr>
          <p:cNvPr id="9" name="Picture Placeholder 3">
            <a:extLst>
              <a:ext uri="{FF2B5EF4-FFF2-40B4-BE49-F238E27FC236}">
                <a16:creationId xmlns:a16="http://schemas.microsoft.com/office/drawing/2014/main" id="{85E12A1A-E49E-1C46-A7BE-00A2CA7C96C6}"/>
              </a:ext>
            </a:extLst>
          </p:cNvPr>
          <p:cNvSpPr>
            <a:spLocks noGrp="1"/>
          </p:cNvSpPr>
          <p:nvPr>
            <p:ph type="pic" sz="quarter" idx="19"/>
          </p:nvPr>
        </p:nvSpPr>
        <p:spPr>
          <a:xfrm>
            <a:off x="5212080" y="0"/>
            <a:ext cx="3931920" cy="5143500"/>
          </a:xfrm>
          <a:solidFill>
            <a:schemeClr val="accent5"/>
          </a:solidFill>
        </p:spPr>
        <p:txBody>
          <a:bodyPr/>
          <a:lstStyle>
            <a:lvl1pPr>
              <a:buNone/>
              <a:defRPr/>
            </a:lvl1pPr>
          </a:lstStyle>
          <a:p>
            <a:endParaRPr lang="en-US"/>
          </a:p>
        </p:txBody>
      </p:sp>
      <p:sp>
        <p:nvSpPr>
          <p:cNvPr id="10" name="Title 1"/>
          <p:cNvSpPr>
            <a:spLocks noGrp="1"/>
          </p:cNvSpPr>
          <p:nvPr>
            <p:ph type="title" hasCustomPrompt="1"/>
          </p:nvPr>
        </p:nvSpPr>
        <p:spPr>
          <a:xfrm>
            <a:off x="365125" y="365760"/>
            <a:ext cx="4024313" cy="685800"/>
          </a:xfrm>
        </p:spPr>
        <p:txBody>
          <a:bodyPr/>
          <a:lstStyle>
            <a:lvl1pPr>
              <a:defRPr>
                <a:solidFill>
                  <a:schemeClr val="bg2"/>
                </a:solidFill>
              </a:defRPr>
            </a:lvl1pPr>
          </a:lstStyle>
          <a:p>
            <a:r>
              <a:rPr lang="en-US"/>
              <a:t>[Slide title, sentence case, </a:t>
            </a:r>
            <a:br>
              <a:rPr lang="en-US"/>
            </a:br>
            <a:r>
              <a:rPr lang="en-US"/>
              <a:t>two lines max]</a:t>
            </a:r>
          </a:p>
        </p:txBody>
      </p:sp>
      <p:sp>
        <p:nvSpPr>
          <p:cNvPr id="3" name="Content Placeholder 2"/>
          <p:cNvSpPr>
            <a:spLocks noGrp="1"/>
          </p:cNvSpPr>
          <p:nvPr>
            <p:ph idx="1"/>
          </p:nvPr>
        </p:nvSpPr>
        <p:spPr>
          <a:xfrm>
            <a:off x="365125" y="1371600"/>
            <a:ext cx="4024313" cy="32908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5" name="Footer Placeholder 4">
            <a:extLst>
              <a:ext uri="{FF2B5EF4-FFF2-40B4-BE49-F238E27FC236}">
                <a16:creationId xmlns:a16="http://schemas.microsoft.com/office/drawing/2014/main" id="{C503F764-7068-C14F-B504-D24B0EC4283B}"/>
              </a:ext>
            </a:extLst>
          </p:cNvPr>
          <p:cNvSpPr>
            <a:spLocks noGrp="1"/>
          </p:cNvSpPr>
          <p:nvPr>
            <p:ph type="ftr" sz="quarter" idx="17"/>
          </p:nvPr>
        </p:nvSpPr>
        <p:spPr/>
        <p:txBody>
          <a:bodyPr/>
          <a:lstStyle/>
          <a:p>
            <a:endParaRPr lang="en-US"/>
          </a:p>
        </p:txBody>
      </p:sp>
      <p:sp>
        <p:nvSpPr>
          <p:cNvPr id="6" name="Slide Number Placeholder 5">
            <a:extLst>
              <a:ext uri="{FF2B5EF4-FFF2-40B4-BE49-F238E27FC236}">
                <a16:creationId xmlns:a16="http://schemas.microsoft.com/office/drawing/2014/main" id="{322356AB-F039-974A-992E-AEB9A2FECA5B}"/>
              </a:ext>
            </a:extLst>
          </p:cNvPr>
          <p:cNvSpPr>
            <a:spLocks noGrp="1"/>
          </p:cNvSpPr>
          <p:nvPr>
            <p:ph type="sldNum" sz="quarter" idx="18"/>
          </p:nvPr>
        </p:nvSpPr>
        <p:spPr/>
        <p:txBody>
          <a:bodyPr/>
          <a:lstStyle/>
          <a:p>
            <a:fld id="{94C005EB-05AB-4350-8862-D44178390B49}" type="slidenum">
              <a:rPr lang="en-US" smtClean="0"/>
              <a:pPr/>
              <a:t>‹#›</a:t>
            </a:fld>
            <a:endParaRPr lang="en-US"/>
          </a:p>
        </p:txBody>
      </p:sp>
    </p:spTree>
    <p:extLst>
      <p:ext uri="{BB962C8B-B14F-4D97-AF65-F5344CB8AC3E}">
        <p14:creationId xmlns:p14="http://schemas.microsoft.com/office/powerpoint/2010/main" val="2142576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64">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alf and half - Whit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C3100866-8E3A-314E-9360-92AF232FB92F}"/>
              </a:ext>
            </a:extLst>
          </p:cNvPr>
          <p:cNvSpPr/>
          <p:nvPr userDrawn="1"/>
        </p:nvSpPr>
        <p:spPr>
          <a:xfrm>
            <a:off x="3318214" y="0"/>
            <a:ext cx="5825786" cy="5143500"/>
          </a:xfrm>
          <a:custGeom>
            <a:avLst/>
            <a:gdLst>
              <a:gd name="connsiteX0" fmla="*/ 1014799 w 5825786"/>
              <a:gd name="connsiteY0" fmla="*/ 0 h 5143500"/>
              <a:gd name="connsiteX1" fmla="*/ 5587580 w 5825786"/>
              <a:gd name="connsiteY1" fmla="*/ 0 h 5143500"/>
              <a:gd name="connsiteX2" fmla="*/ 5825786 w 5825786"/>
              <a:gd name="connsiteY2" fmla="*/ 0 h 5143500"/>
              <a:gd name="connsiteX3" fmla="*/ 5825786 w 5825786"/>
              <a:gd name="connsiteY3" fmla="*/ 5143500 h 5143500"/>
              <a:gd name="connsiteX4" fmla="*/ 5587580 w 5825786"/>
              <a:gd name="connsiteY4" fmla="*/ 5143500 h 5143500"/>
              <a:gd name="connsiteX5" fmla="*/ 0 w 5825786"/>
              <a:gd name="connsiteY5" fmla="*/ 5143500 h 5143500"/>
              <a:gd name="connsiteX6" fmla="*/ 90882 w 5825786"/>
              <a:gd name="connsiteY6" fmla="*/ 5096538 h 5143500"/>
              <a:gd name="connsiteX7" fmla="*/ 1149917 w 5825786"/>
              <a:gd name="connsiteY7" fmla="*/ 1662883 h 5143500"/>
              <a:gd name="connsiteX8" fmla="*/ 1009920 w 5825786"/>
              <a:gd name="connsiteY8" fmla="*/ 22736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86" h="5143500">
                <a:moveTo>
                  <a:pt x="1014799" y="0"/>
                </a:moveTo>
                <a:lnTo>
                  <a:pt x="5587580" y="0"/>
                </a:lnTo>
                <a:lnTo>
                  <a:pt x="5825786" y="0"/>
                </a:lnTo>
                <a:lnTo>
                  <a:pt x="5825786" y="5143500"/>
                </a:lnTo>
                <a:lnTo>
                  <a:pt x="5587580" y="5143500"/>
                </a:lnTo>
                <a:lnTo>
                  <a:pt x="0" y="5143500"/>
                </a:lnTo>
                <a:lnTo>
                  <a:pt x="90882" y="5096538"/>
                </a:lnTo>
                <a:cubicBezTo>
                  <a:pt x="1443270" y="4342357"/>
                  <a:pt x="1447177" y="2594471"/>
                  <a:pt x="1149917" y="1662883"/>
                </a:cubicBezTo>
                <a:cubicBezTo>
                  <a:pt x="878068" y="810290"/>
                  <a:pt x="980151" y="169589"/>
                  <a:pt x="1009920" y="22736"/>
                </a:cubicBezTo>
                <a:close/>
              </a:path>
            </a:pathLst>
          </a:custGeom>
          <a:solidFill>
            <a:schemeClr val="tx1"/>
          </a:solidFill>
          <a:ln>
            <a:noFill/>
          </a:ln>
        </p:spPr>
        <p:style>
          <a:lnRef idx="0">
            <a:schemeClr val="dk1"/>
          </a:lnRef>
          <a:fillRef idx="1">
            <a:schemeClr val="dk1"/>
          </a:fillRef>
          <a:effectRef idx="0">
            <a:schemeClr val="dk1"/>
          </a:effectRef>
          <a:fontRef idx="minor">
            <a:schemeClr val="lt1"/>
          </a:fontRef>
        </p:style>
        <p:txBody>
          <a:bodyPr wrap="square" rtlCol="0" anchor="ctr">
            <a:noAutofit/>
          </a:bodyPr>
          <a:lstStyle/>
          <a:p>
            <a:pPr algn="ctr"/>
            <a:endParaRPr lang="en-US" sz="1200"/>
          </a:p>
        </p:txBody>
      </p:sp>
      <p:sp>
        <p:nvSpPr>
          <p:cNvPr id="10" name="Title 1"/>
          <p:cNvSpPr>
            <a:spLocks noGrp="1"/>
          </p:cNvSpPr>
          <p:nvPr>
            <p:ph type="title" hasCustomPrompt="1"/>
          </p:nvPr>
        </p:nvSpPr>
        <p:spPr>
          <a:xfrm>
            <a:off x="365125" y="365760"/>
            <a:ext cx="3722781" cy="685800"/>
          </a:xfrm>
        </p:spPr>
        <p:txBody>
          <a:bodyPr/>
          <a:lstStyle>
            <a:lvl1pPr>
              <a:defRPr>
                <a:solidFill>
                  <a:schemeClr val="bg2"/>
                </a:solidFill>
              </a:defRPr>
            </a:lvl1pPr>
          </a:lstStyle>
          <a:p>
            <a:r>
              <a:rPr lang="en-US"/>
              <a:t>[Slide title, sentence case, two lines max]</a:t>
            </a:r>
          </a:p>
        </p:txBody>
      </p:sp>
      <p:sp>
        <p:nvSpPr>
          <p:cNvPr id="3" name="Content Placeholder 2"/>
          <p:cNvSpPr>
            <a:spLocks noGrp="1"/>
          </p:cNvSpPr>
          <p:nvPr>
            <p:ph idx="1"/>
          </p:nvPr>
        </p:nvSpPr>
        <p:spPr>
          <a:xfrm>
            <a:off x="365125" y="1371600"/>
            <a:ext cx="3722781" cy="32908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503F764-7068-C14F-B504-D24B0EC4283B}"/>
              </a:ext>
            </a:extLst>
          </p:cNvPr>
          <p:cNvSpPr>
            <a:spLocks noGrp="1"/>
          </p:cNvSpPr>
          <p:nvPr>
            <p:ph type="ftr" sz="quarter" idx="17"/>
          </p:nvPr>
        </p:nvSpPr>
        <p:spPr/>
        <p:txBody>
          <a:bodyPr/>
          <a:lstStyle>
            <a:lvl1pPr>
              <a:defRPr>
                <a:solidFill>
                  <a:schemeClr val="bg1"/>
                </a:solidFill>
              </a:defRPr>
            </a:lvl1pPr>
          </a:lstStyle>
          <a:p>
            <a:endParaRPr lang="en-US">
              <a:solidFill>
                <a:schemeClr val="bg1"/>
              </a:solidFill>
            </a:endParaRPr>
          </a:p>
        </p:txBody>
      </p:sp>
      <p:sp>
        <p:nvSpPr>
          <p:cNvPr id="6" name="Slide Number Placeholder 5">
            <a:extLst>
              <a:ext uri="{FF2B5EF4-FFF2-40B4-BE49-F238E27FC236}">
                <a16:creationId xmlns:a16="http://schemas.microsoft.com/office/drawing/2014/main" id="{322356AB-F039-974A-992E-AEB9A2FECA5B}"/>
              </a:ext>
            </a:extLst>
          </p:cNvPr>
          <p:cNvSpPr>
            <a:spLocks noGrp="1"/>
          </p:cNvSpPr>
          <p:nvPr>
            <p:ph type="sldNum" sz="quarter" idx="18"/>
          </p:nvPr>
        </p:nvSpPr>
        <p:spPr/>
        <p:txBody>
          <a:bodyPr/>
          <a:lstStyle>
            <a:lvl1pPr>
              <a:defRPr>
                <a:solidFill>
                  <a:schemeClr val="bg1"/>
                </a:solidFill>
              </a:defRPr>
            </a:lvl1pPr>
          </a:lstStyle>
          <a:p>
            <a:fld id="{94C005EB-05AB-4350-8862-D44178390B49}" type="slidenum">
              <a:rPr lang="en-US" smtClean="0"/>
              <a:pPr/>
              <a:t>‹#›</a:t>
            </a:fld>
            <a:endParaRPr lang="en-US"/>
          </a:p>
        </p:txBody>
      </p:sp>
      <p:sp>
        <p:nvSpPr>
          <p:cNvPr id="15" name="Content Placeholder 2">
            <a:extLst>
              <a:ext uri="{FF2B5EF4-FFF2-40B4-BE49-F238E27FC236}">
                <a16:creationId xmlns:a16="http://schemas.microsoft.com/office/drawing/2014/main" id="{7EF7C9B8-EAC1-4B43-97D9-99566310F777}"/>
              </a:ext>
            </a:extLst>
          </p:cNvPr>
          <p:cNvSpPr>
            <a:spLocks noGrp="1"/>
          </p:cNvSpPr>
          <p:nvPr>
            <p:ph idx="19"/>
          </p:nvPr>
        </p:nvSpPr>
        <p:spPr>
          <a:xfrm>
            <a:off x="4753927" y="1371600"/>
            <a:ext cx="4024313" cy="32908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60171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64">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alf and half - Teal">
    <p:spTree>
      <p:nvGrpSpPr>
        <p:cNvPr id="1" name=""/>
        <p:cNvGrpSpPr/>
        <p:nvPr/>
      </p:nvGrpSpPr>
      <p:grpSpPr>
        <a:xfrm>
          <a:off x="0" y="0"/>
          <a:ext cx="0" cy="0"/>
          <a:chOff x="0" y="0"/>
          <a:chExt cx="0" cy="0"/>
        </a:xfrm>
      </p:grpSpPr>
      <p:sp>
        <p:nvSpPr>
          <p:cNvPr id="8" name="Graphic 8">
            <a:extLst>
              <a:ext uri="{FF2B5EF4-FFF2-40B4-BE49-F238E27FC236}">
                <a16:creationId xmlns:a16="http://schemas.microsoft.com/office/drawing/2014/main" id="{3526E079-816E-FB4C-B82B-44A5F689FBCF}"/>
              </a:ext>
            </a:extLst>
          </p:cNvPr>
          <p:cNvSpPr/>
          <p:nvPr userDrawn="1"/>
        </p:nvSpPr>
        <p:spPr>
          <a:xfrm>
            <a:off x="0" y="-1"/>
            <a:ext cx="4525896" cy="5143501"/>
          </a:xfrm>
          <a:custGeom>
            <a:avLst/>
            <a:gdLst>
              <a:gd name="connsiteX0" fmla="*/ 4370701 w 4868644"/>
              <a:gd name="connsiteY0" fmla="*/ 0 h 5165089"/>
              <a:gd name="connsiteX1" fmla="*/ 4804843 w 4868644"/>
              <a:gd name="connsiteY1" fmla="*/ 2399030 h 5165089"/>
              <a:gd name="connsiteX2" fmla="*/ 4081698 w 4868644"/>
              <a:gd name="connsiteY2" fmla="*/ 5165089 h 5165089"/>
              <a:gd name="connsiteX3" fmla="*/ 0 w 4868644"/>
              <a:gd name="connsiteY3" fmla="*/ 5165089 h 5165089"/>
              <a:gd name="connsiteX4" fmla="*/ 0 w 4868644"/>
              <a:gd name="connsiteY4" fmla="*/ 0 h 5165089"/>
              <a:gd name="connsiteX5" fmla="*/ 4370701 w 4868644"/>
              <a:gd name="connsiteY5" fmla="*/ 0 h 5165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68644" h="5165089">
                <a:moveTo>
                  <a:pt x="4370701" y="0"/>
                </a:moveTo>
                <a:cubicBezTo>
                  <a:pt x="4370701" y="0"/>
                  <a:pt x="5081115" y="1099820"/>
                  <a:pt x="4804843" y="2399030"/>
                </a:cubicBezTo>
                <a:cubicBezTo>
                  <a:pt x="4527298" y="3698239"/>
                  <a:pt x="4081698" y="4420869"/>
                  <a:pt x="4081698" y="5165089"/>
                </a:cubicBezTo>
                <a:lnTo>
                  <a:pt x="0" y="5165089"/>
                </a:lnTo>
                <a:lnTo>
                  <a:pt x="0" y="0"/>
                </a:lnTo>
                <a:lnTo>
                  <a:pt x="4370701" y="0"/>
                </a:lnTo>
                <a:close/>
              </a:path>
            </a:pathLst>
          </a:custGeom>
          <a:solidFill>
            <a:schemeClr val="accent2"/>
          </a:solidFill>
          <a:ln w="12726" cap="flat">
            <a:noFill/>
            <a:prstDash val="solid"/>
            <a:miter/>
          </a:ln>
        </p:spPr>
        <p:txBody>
          <a:bodyPr rtlCol="0" anchor="ctr"/>
          <a:lstStyle/>
          <a:p>
            <a:endParaRPr lang="en-US"/>
          </a:p>
        </p:txBody>
      </p:sp>
      <p:grpSp>
        <p:nvGrpSpPr>
          <p:cNvPr id="9" name="Pega Logo" descr="Pega">
            <a:extLst>
              <a:ext uri="{FF2B5EF4-FFF2-40B4-BE49-F238E27FC236}">
                <a16:creationId xmlns:a16="http://schemas.microsoft.com/office/drawing/2014/main" id="{3550108D-D0A1-404C-AB0B-49EDAF22FBF6}"/>
              </a:ext>
            </a:extLst>
          </p:cNvPr>
          <p:cNvGrpSpPr/>
          <p:nvPr userDrawn="1"/>
        </p:nvGrpSpPr>
        <p:grpSpPr>
          <a:xfrm>
            <a:off x="297813" y="4880397"/>
            <a:ext cx="685800" cy="202367"/>
            <a:chOff x="297813" y="4880397"/>
            <a:chExt cx="685800" cy="202367"/>
          </a:xfrm>
        </p:grpSpPr>
        <p:sp>
          <p:nvSpPr>
            <p:cNvPr id="11" name="AutoShape 3">
              <a:extLst>
                <a:ext uri="{FF2B5EF4-FFF2-40B4-BE49-F238E27FC236}">
                  <a16:creationId xmlns:a16="http://schemas.microsoft.com/office/drawing/2014/main" id="{21E4A6DF-2DF1-0C40-A319-4D47176AA1F0}"/>
                </a:ext>
              </a:extLst>
            </p:cNvPr>
            <p:cNvSpPr>
              <a:spLocks noChangeAspect="1" noChangeArrowheads="1" noTextEdit="1"/>
            </p:cNvSpPr>
            <p:nvPr userDrawn="1"/>
          </p:nvSpPr>
          <p:spPr bwMode="invGray">
            <a:xfrm>
              <a:off x="297813" y="4880397"/>
              <a:ext cx="685800" cy="202367"/>
            </a:xfrm>
            <a:prstGeom prst="rect">
              <a:avLst/>
            </a:prstGeom>
            <a:no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5">
              <a:extLst>
                <a:ext uri="{FF2B5EF4-FFF2-40B4-BE49-F238E27FC236}">
                  <a16:creationId xmlns:a16="http://schemas.microsoft.com/office/drawing/2014/main" id="{A633375B-4A50-E54D-8442-DCF097F46C86}"/>
                </a:ext>
              </a:extLst>
            </p:cNvPr>
            <p:cNvSpPr>
              <a:spLocks noEditPoints="1"/>
            </p:cNvSpPr>
            <p:nvPr/>
          </p:nvSpPr>
          <p:spPr bwMode="invGray">
            <a:xfrm>
              <a:off x="347915" y="4914593"/>
              <a:ext cx="282226" cy="133974"/>
            </a:xfrm>
            <a:custGeom>
              <a:avLst/>
              <a:gdLst>
                <a:gd name="T0" fmla="*/ 1816 w 2042"/>
                <a:gd name="T1" fmla="*/ 279 h 946"/>
                <a:gd name="T2" fmla="*/ 1816 w 2042"/>
                <a:gd name="T3" fmla="*/ 279 h 946"/>
                <a:gd name="T4" fmla="*/ 1813 w 2042"/>
                <a:gd name="T5" fmla="*/ 278 h 946"/>
                <a:gd name="T6" fmla="*/ 1761 w 2042"/>
                <a:gd name="T7" fmla="*/ 288 h 946"/>
                <a:gd name="T8" fmla="*/ 1758 w 2042"/>
                <a:gd name="T9" fmla="*/ 291 h 946"/>
                <a:gd name="T10" fmla="*/ 1805 w 2042"/>
                <a:gd name="T11" fmla="*/ 314 h 946"/>
                <a:gd name="T12" fmla="*/ 1816 w 2042"/>
                <a:gd name="T13" fmla="*/ 279 h 946"/>
                <a:gd name="T14" fmla="*/ 2030 w 2042"/>
                <a:gd name="T15" fmla="*/ 536 h 946"/>
                <a:gd name="T16" fmla="*/ 2030 w 2042"/>
                <a:gd name="T17" fmla="*/ 536 h 946"/>
                <a:gd name="T18" fmla="*/ 2000 w 2042"/>
                <a:gd name="T19" fmla="*/ 586 h 946"/>
                <a:gd name="T20" fmla="*/ 1938 w 2042"/>
                <a:gd name="T21" fmla="*/ 596 h 946"/>
                <a:gd name="T22" fmla="*/ 1779 w 2042"/>
                <a:gd name="T23" fmla="*/ 532 h 946"/>
                <a:gd name="T24" fmla="*/ 1511 w 2042"/>
                <a:gd name="T25" fmla="*/ 458 h 946"/>
                <a:gd name="T26" fmla="*/ 1501 w 2042"/>
                <a:gd name="T27" fmla="*/ 469 h 946"/>
                <a:gd name="T28" fmla="*/ 1679 w 2042"/>
                <a:gd name="T29" fmla="*/ 582 h 946"/>
                <a:gd name="T30" fmla="*/ 1719 w 2042"/>
                <a:gd name="T31" fmla="*/ 725 h 946"/>
                <a:gd name="T32" fmla="*/ 1607 w 2042"/>
                <a:gd name="T33" fmla="*/ 657 h 946"/>
                <a:gd name="T34" fmla="*/ 1107 w 2042"/>
                <a:gd name="T35" fmla="*/ 443 h 946"/>
                <a:gd name="T36" fmla="*/ 1639 w 2042"/>
                <a:gd name="T37" fmla="*/ 62 h 946"/>
                <a:gd name="T38" fmla="*/ 1782 w 2042"/>
                <a:gd name="T39" fmla="*/ 115 h 946"/>
                <a:gd name="T40" fmla="*/ 1750 w 2042"/>
                <a:gd name="T41" fmla="*/ 148 h 946"/>
                <a:gd name="T42" fmla="*/ 1752 w 2042"/>
                <a:gd name="T43" fmla="*/ 177 h 946"/>
                <a:gd name="T44" fmla="*/ 1842 w 2042"/>
                <a:gd name="T45" fmla="*/ 248 h 946"/>
                <a:gd name="T46" fmla="*/ 1873 w 2042"/>
                <a:gd name="T47" fmla="*/ 330 h 946"/>
                <a:gd name="T48" fmla="*/ 2025 w 2042"/>
                <a:gd name="T49" fmla="*/ 494 h 946"/>
                <a:gd name="T50" fmla="*/ 2030 w 2042"/>
                <a:gd name="T51" fmla="*/ 536 h 946"/>
                <a:gd name="T52" fmla="*/ 1046 w 2042"/>
                <a:gd name="T53" fmla="*/ 183 h 946"/>
                <a:gd name="T54" fmla="*/ 1046 w 2042"/>
                <a:gd name="T55" fmla="*/ 183 h 946"/>
                <a:gd name="T56" fmla="*/ 1037 w 2042"/>
                <a:gd name="T57" fmla="*/ 427 h 946"/>
                <a:gd name="T58" fmla="*/ 971 w 2042"/>
                <a:gd name="T59" fmla="*/ 415 h 946"/>
                <a:gd name="T60" fmla="*/ 417 w 2042"/>
                <a:gd name="T61" fmla="*/ 756 h 946"/>
                <a:gd name="T62" fmla="*/ 0 w 2042"/>
                <a:gd name="T63" fmla="*/ 946 h 946"/>
                <a:gd name="T64" fmla="*/ 919 w 2042"/>
                <a:gd name="T65" fmla="*/ 68 h 946"/>
                <a:gd name="T66" fmla="*/ 1046 w 2042"/>
                <a:gd name="T67" fmla="*/ 183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42" h="946">
                  <a:moveTo>
                    <a:pt x="1816" y="279"/>
                  </a:moveTo>
                  <a:lnTo>
                    <a:pt x="1816" y="279"/>
                  </a:lnTo>
                  <a:lnTo>
                    <a:pt x="1813" y="278"/>
                  </a:lnTo>
                  <a:cubicBezTo>
                    <a:pt x="1813" y="277"/>
                    <a:pt x="1784" y="264"/>
                    <a:pt x="1761" y="288"/>
                  </a:cubicBezTo>
                  <a:lnTo>
                    <a:pt x="1758" y="291"/>
                  </a:lnTo>
                  <a:lnTo>
                    <a:pt x="1805" y="314"/>
                  </a:lnTo>
                  <a:lnTo>
                    <a:pt x="1816" y="279"/>
                  </a:lnTo>
                  <a:close/>
                  <a:moveTo>
                    <a:pt x="2030" y="536"/>
                  </a:moveTo>
                  <a:lnTo>
                    <a:pt x="2030" y="536"/>
                  </a:lnTo>
                  <a:cubicBezTo>
                    <a:pt x="2030" y="536"/>
                    <a:pt x="2010" y="573"/>
                    <a:pt x="2000" y="586"/>
                  </a:cubicBezTo>
                  <a:cubicBezTo>
                    <a:pt x="1991" y="600"/>
                    <a:pt x="1963" y="608"/>
                    <a:pt x="1938" y="596"/>
                  </a:cubicBezTo>
                  <a:cubicBezTo>
                    <a:pt x="1926" y="591"/>
                    <a:pt x="1820" y="529"/>
                    <a:pt x="1779" y="532"/>
                  </a:cubicBezTo>
                  <a:cubicBezTo>
                    <a:pt x="1574" y="550"/>
                    <a:pt x="1517" y="466"/>
                    <a:pt x="1511" y="458"/>
                  </a:cubicBezTo>
                  <a:cubicBezTo>
                    <a:pt x="1504" y="450"/>
                    <a:pt x="1492" y="454"/>
                    <a:pt x="1501" y="469"/>
                  </a:cubicBezTo>
                  <a:cubicBezTo>
                    <a:pt x="1546" y="546"/>
                    <a:pt x="1679" y="582"/>
                    <a:pt x="1679" y="582"/>
                  </a:cubicBezTo>
                  <a:cubicBezTo>
                    <a:pt x="1714" y="666"/>
                    <a:pt x="1719" y="725"/>
                    <a:pt x="1719" y="725"/>
                  </a:cubicBezTo>
                  <a:cubicBezTo>
                    <a:pt x="1684" y="698"/>
                    <a:pt x="1647" y="676"/>
                    <a:pt x="1607" y="657"/>
                  </a:cubicBezTo>
                  <a:cubicBezTo>
                    <a:pt x="1501" y="586"/>
                    <a:pt x="1335" y="498"/>
                    <a:pt x="1107" y="443"/>
                  </a:cubicBezTo>
                  <a:cubicBezTo>
                    <a:pt x="1120" y="261"/>
                    <a:pt x="1211" y="0"/>
                    <a:pt x="1639" y="62"/>
                  </a:cubicBezTo>
                  <a:cubicBezTo>
                    <a:pt x="1639" y="62"/>
                    <a:pt x="1724" y="76"/>
                    <a:pt x="1782" y="115"/>
                  </a:cubicBezTo>
                  <a:cubicBezTo>
                    <a:pt x="1782" y="115"/>
                    <a:pt x="1768" y="130"/>
                    <a:pt x="1750" y="148"/>
                  </a:cubicBezTo>
                  <a:cubicBezTo>
                    <a:pt x="1732" y="166"/>
                    <a:pt x="1752" y="177"/>
                    <a:pt x="1752" y="177"/>
                  </a:cubicBezTo>
                  <a:lnTo>
                    <a:pt x="1842" y="248"/>
                  </a:lnTo>
                  <a:cubicBezTo>
                    <a:pt x="1843" y="286"/>
                    <a:pt x="1845" y="296"/>
                    <a:pt x="1873" y="330"/>
                  </a:cubicBezTo>
                  <a:cubicBezTo>
                    <a:pt x="1901" y="364"/>
                    <a:pt x="2011" y="479"/>
                    <a:pt x="2025" y="494"/>
                  </a:cubicBezTo>
                  <a:cubicBezTo>
                    <a:pt x="2042" y="512"/>
                    <a:pt x="2030" y="536"/>
                    <a:pt x="2030" y="536"/>
                  </a:cubicBezTo>
                  <a:close/>
                  <a:moveTo>
                    <a:pt x="1046" y="183"/>
                  </a:moveTo>
                  <a:lnTo>
                    <a:pt x="1046" y="183"/>
                  </a:lnTo>
                  <a:cubicBezTo>
                    <a:pt x="1023" y="276"/>
                    <a:pt x="1025" y="358"/>
                    <a:pt x="1037" y="427"/>
                  </a:cubicBezTo>
                  <a:cubicBezTo>
                    <a:pt x="1015" y="423"/>
                    <a:pt x="993" y="419"/>
                    <a:pt x="971" y="415"/>
                  </a:cubicBezTo>
                  <a:cubicBezTo>
                    <a:pt x="503" y="339"/>
                    <a:pt x="362" y="569"/>
                    <a:pt x="417" y="756"/>
                  </a:cubicBezTo>
                  <a:cubicBezTo>
                    <a:pt x="262" y="814"/>
                    <a:pt x="117" y="881"/>
                    <a:pt x="0" y="946"/>
                  </a:cubicBezTo>
                  <a:cubicBezTo>
                    <a:pt x="184" y="506"/>
                    <a:pt x="583" y="119"/>
                    <a:pt x="919" y="68"/>
                  </a:cubicBezTo>
                  <a:cubicBezTo>
                    <a:pt x="1029" y="53"/>
                    <a:pt x="1060" y="125"/>
                    <a:pt x="1046" y="183"/>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6">
              <a:extLst>
                <a:ext uri="{FF2B5EF4-FFF2-40B4-BE49-F238E27FC236}">
                  <a16:creationId xmlns:a16="http://schemas.microsoft.com/office/drawing/2014/main" id="{58AEA576-0EB3-CC4C-BE1D-566B88BFC10B}"/>
                </a:ext>
              </a:extLst>
            </p:cNvPr>
            <p:cNvSpPr>
              <a:spLocks noEditPoints="1"/>
            </p:cNvSpPr>
            <p:nvPr/>
          </p:nvSpPr>
          <p:spPr bwMode="invGray">
            <a:xfrm>
              <a:off x="397787" y="4962608"/>
              <a:ext cx="172140" cy="59024"/>
            </a:xfrm>
            <a:custGeom>
              <a:avLst/>
              <a:gdLst>
                <a:gd name="T0" fmla="*/ 749 w 1245"/>
                <a:gd name="T1" fmla="*/ 246 h 417"/>
                <a:gd name="T2" fmla="*/ 749 w 1245"/>
                <a:gd name="T3" fmla="*/ 246 h 417"/>
                <a:gd name="T4" fmla="*/ 1245 w 1245"/>
                <a:gd name="T5" fmla="*/ 318 h 417"/>
                <a:gd name="T6" fmla="*/ 745 w 1245"/>
                <a:gd name="T7" fmla="*/ 104 h 417"/>
                <a:gd name="T8" fmla="*/ 749 w 1245"/>
                <a:gd name="T9" fmla="*/ 246 h 417"/>
                <a:gd name="T10" fmla="*/ 722 w 1245"/>
                <a:gd name="T11" fmla="*/ 249 h 417"/>
                <a:gd name="T12" fmla="*/ 722 w 1245"/>
                <a:gd name="T13" fmla="*/ 249 h 417"/>
                <a:gd name="T14" fmla="*/ 55 w 1245"/>
                <a:gd name="T15" fmla="*/ 417 h 417"/>
                <a:gd name="T16" fmla="*/ 609 w 1245"/>
                <a:gd name="T17" fmla="*/ 76 h 417"/>
                <a:gd name="T18" fmla="*/ 675 w 1245"/>
                <a:gd name="T19" fmla="*/ 88 h 417"/>
                <a:gd name="T20" fmla="*/ 722 w 1245"/>
                <a:gd name="T21" fmla="*/ 24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5" h="417">
                  <a:moveTo>
                    <a:pt x="749" y="246"/>
                  </a:moveTo>
                  <a:lnTo>
                    <a:pt x="749" y="246"/>
                  </a:lnTo>
                  <a:cubicBezTo>
                    <a:pt x="931" y="232"/>
                    <a:pt x="1103" y="250"/>
                    <a:pt x="1245" y="318"/>
                  </a:cubicBezTo>
                  <a:cubicBezTo>
                    <a:pt x="1139" y="247"/>
                    <a:pt x="973" y="159"/>
                    <a:pt x="745" y="104"/>
                  </a:cubicBezTo>
                  <a:cubicBezTo>
                    <a:pt x="740" y="167"/>
                    <a:pt x="745" y="220"/>
                    <a:pt x="749" y="246"/>
                  </a:cubicBezTo>
                  <a:close/>
                  <a:moveTo>
                    <a:pt x="722" y="249"/>
                  </a:moveTo>
                  <a:lnTo>
                    <a:pt x="722" y="249"/>
                  </a:lnTo>
                  <a:cubicBezTo>
                    <a:pt x="518" y="268"/>
                    <a:pt x="277" y="334"/>
                    <a:pt x="55" y="417"/>
                  </a:cubicBezTo>
                  <a:cubicBezTo>
                    <a:pt x="0" y="230"/>
                    <a:pt x="141" y="0"/>
                    <a:pt x="609" y="76"/>
                  </a:cubicBezTo>
                  <a:cubicBezTo>
                    <a:pt x="631" y="80"/>
                    <a:pt x="653" y="84"/>
                    <a:pt x="675" y="88"/>
                  </a:cubicBezTo>
                  <a:cubicBezTo>
                    <a:pt x="686" y="154"/>
                    <a:pt x="706" y="208"/>
                    <a:pt x="722" y="249"/>
                  </a:cubicBezTo>
                  <a:close/>
                </a:path>
              </a:pathLst>
            </a:custGeom>
            <a:solidFill>
              <a:srgbClr val="FFFFFF">
                <a:alpha val="50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10FC6125-8F5A-D14A-8F54-E4FD705F95C3}"/>
                </a:ext>
              </a:extLst>
            </p:cNvPr>
            <p:cNvSpPr>
              <a:spLocks noEditPoints="1"/>
            </p:cNvSpPr>
            <p:nvPr/>
          </p:nvSpPr>
          <p:spPr bwMode="invGray">
            <a:xfrm>
              <a:off x="657491" y="4945276"/>
              <a:ext cx="262001" cy="72843"/>
            </a:xfrm>
            <a:custGeom>
              <a:avLst/>
              <a:gdLst>
                <a:gd name="T0" fmla="*/ 1579 w 1897"/>
                <a:gd name="T1" fmla="*/ 301 h 515"/>
                <a:gd name="T2" fmla="*/ 1706 w 1897"/>
                <a:gd name="T3" fmla="*/ 301 h 515"/>
                <a:gd name="T4" fmla="*/ 1596 w 1897"/>
                <a:gd name="T5" fmla="*/ 20 h 515"/>
                <a:gd name="T6" fmla="*/ 1391 w 1897"/>
                <a:gd name="T7" fmla="*/ 500 h 515"/>
                <a:gd name="T8" fmla="*/ 1542 w 1897"/>
                <a:gd name="T9" fmla="*/ 394 h 515"/>
                <a:gd name="T10" fmla="*/ 1787 w 1897"/>
                <a:gd name="T11" fmla="*/ 500 h 515"/>
                <a:gd name="T12" fmla="*/ 1692 w 1897"/>
                <a:gd name="T13" fmla="*/ 20 h 515"/>
                <a:gd name="T14" fmla="*/ 1813 w 1897"/>
                <a:gd name="T15" fmla="*/ 77 h 515"/>
                <a:gd name="T16" fmla="*/ 1813 w 1897"/>
                <a:gd name="T17" fmla="*/ 61 h 515"/>
                <a:gd name="T18" fmla="*/ 1828 w 1897"/>
                <a:gd name="T19" fmla="*/ 77 h 515"/>
                <a:gd name="T20" fmla="*/ 1826 w 1897"/>
                <a:gd name="T21" fmla="*/ 59 h 515"/>
                <a:gd name="T22" fmla="*/ 1833 w 1897"/>
                <a:gd name="T23" fmla="*/ 48 h 515"/>
                <a:gd name="T24" fmla="*/ 1818 w 1897"/>
                <a:gd name="T25" fmla="*/ 35 h 515"/>
                <a:gd name="T26" fmla="*/ 1805 w 1897"/>
                <a:gd name="T27" fmla="*/ 77 h 515"/>
                <a:gd name="T28" fmla="*/ 1850 w 1897"/>
                <a:gd name="T29" fmla="*/ 56 h 515"/>
                <a:gd name="T30" fmla="*/ 1819 w 1897"/>
                <a:gd name="T31" fmla="*/ 88 h 515"/>
                <a:gd name="T32" fmla="*/ 1819 w 1897"/>
                <a:gd name="T33" fmla="*/ 25 h 515"/>
                <a:gd name="T34" fmla="*/ 1819 w 1897"/>
                <a:gd name="T35" fmla="*/ 20 h 515"/>
                <a:gd name="T36" fmla="*/ 1783 w 1897"/>
                <a:gd name="T37" fmla="*/ 56 h 515"/>
                <a:gd name="T38" fmla="*/ 1855 w 1897"/>
                <a:gd name="T39" fmla="*/ 56 h 515"/>
                <a:gd name="T40" fmla="*/ 1813 w 1897"/>
                <a:gd name="T41" fmla="*/ 41 h 515"/>
                <a:gd name="T42" fmla="*/ 1818 w 1897"/>
                <a:gd name="T43" fmla="*/ 41 h 515"/>
                <a:gd name="T44" fmla="*/ 1826 w 1897"/>
                <a:gd name="T45" fmla="*/ 48 h 515"/>
                <a:gd name="T46" fmla="*/ 1818 w 1897"/>
                <a:gd name="T47" fmla="*/ 55 h 515"/>
                <a:gd name="T48" fmla="*/ 1813 w 1897"/>
                <a:gd name="T49" fmla="*/ 41 h 515"/>
                <a:gd name="T50" fmla="*/ 273 w 1897"/>
                <a:gd name="T51" fmla="*/ 190 h 515"/>
                <a:gd name="T52" fmla="*/ 106 w 1897"/>
                <a:gd name="T53" fmla="*/ 263 h 515"/>
                <a:gd name="T54" fmla="*/ 187 w 1897"/>
                <a:gd name="T55" fmla="*/ 116 h 515"/>
                <a:gd name="T56" fmla="*/ 273 w 1897"/>
                <a:gd name="T57" fmla="*/ 190 h 515"/>
                <a:gd name="T58" fmla="*/ 196 w 1897"/>
                <a:gd name="T59" fmla="*/ 20 h 515"/>
                <a:gd name="T60" fmla="*/ 0 w 1897"/>
                <a:gd name="T61" fmla="*/ 500 h 515"/>
                <a:gd name="T62" fmla="*/ 106 w 1897"/>
                <a:gd name="T63" fmla="*/ 356 h 515"/>
                <a:gd name="T64" fmla="*/ 380 w 1897"/>
                <a:gd name="T65" fmla="*/ 188 h 515"/>
                <a:gd name="T66" fmla="*/ 196 w 1897"/>
                <a:gd name="T67" fmla="*/ 20 h 515"/>
                <a:gd name="T68" fmla="*/ 954 w 1897"/>
                <a:gd name="T69" fmla="*/ 74 h 515"/>
                <a:gd name="T70" fmla="*/ 953 w 1897"/>
                <a:gd name="T71" fmla="*/ 443 h 515"/>
                <a:gd name="T72" fmla="*/ 1339 w 1897"/>
                <a:gd name="T73" fmla="*/ 438 h 515"/>
                <a:gd name="T74" fmla="*/ 1341 w 1897"/>
                <a:gd name="T75" fmla="*/ 215 h 515"/>
                <a:gd name="T76" fmla="*/ 1132 w 1897"/>
                <a:gd name="T77" fmla="*/ 304 h 515"/>
                <a:gd name="T78" fmla="*/ 1241 w 1897"/>
                <a:gd name="T79" fmla="*/ 394 h 515"/>
                <a:gd name="T80" fmla="*/ 1027 w 1897"/>
                <a:gd name="T81" fmla="*/ 375 h 515"/>
                <a:gd name="T82" fmla="*/ 1028 w 1897"/>
                <a:gd name="T83" fmla="*/ 143 h 515"/>
                <a:gd name="T84" fmla="*/ 1207 w 1897"/>
                <a:gd name="T85" fmla="*/ 107 h 515"/>
                <a:gd name="T86" fmla="*/ 1316 w 1897"/>
                <a:gd name="T87" fmla="*/ 63 h 515"/>
                <a:gd name="T88" fmla="*/ 954 w 1897"/>
                <a:gd name="T89" fmla="*/ 74 h 515"/>
                <a:gd name="T90" fmla="*/ 562 w 1897"/>
                <a:gd name="T91" fmla="*/ 309 h 515"/>
                <a:gd name="T92" fmla="*/ 769 w 1897"/>
                <a:gd name="T93" fmla="*/ 215 h 515"/>
                <a:gd name="T94" fmla="*/ 562 w 1897"/>
                <a:gd name="T95" fmla="*/ 114 h 515"/>
                <a:gd name="T96" fmla="*/ 819 w 1897"/>
                <a:gd name="T97" fmla="*/ 20 h 515"/>
                <a:gd name="T98" fmla="*/ 457 w 1897"/>
                <a:gd name="T99" fmla="*/ 500 h 515"/>
                <a:gd name="T100" fmla="*/ 823 w 1897"/>
                <a:gd name="T101" fmla="*/ 407 h 515"/>
                <a:gd name="T102" fmla="*/ 562 w 1897"/>
                <a:gd name="T103" fmla="*/ 309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97" h="515">
                  <a:moveTo>
                    <a:pt x="1579" y="301"/>
                  </a:moveTo>
                  <a:lnTo>
                    <a:pt x="1579" y="301"/>
                  </a:lnTo>
                  <a:lnTo>
                    <a:pt x="1643" y="146"/>
                  </a:lnTo>
                  <a:lnTo>
                    <a:pt x="1706" y="301"/>
                  </a:lnTo>
                  <a:lnTo>
                    <a:pt x="1579" y="301"/>
                  </a:lnTo>
                  <a:close/>
                  <a:moveTo>
                    <a:pt x="1596" y="20"/>
                  </a:moveTo>
                  <a:lnTo>
                    <a:pt x="1596" y="20"/>
                  </a:lnTo>
                  <a:lnTo>
                    <a:pt x="1391" y="500"/>
                  </a:lnTo>
                  <a:lnTo>
                    <a:pt x="1498" y="500"/>
                  </a:lnTo>
                  <a:lnTo>
                    <a:pt x="1542" y="394"/>
                  </a:lnTo>
                  <a:lnTo>
                    <a:pt x="1743" y="394"/>
                  </a:lnTo>
                  <a:lnTo>
                    <a:pt x="1787" y="500"/>
                  </a:lnTo>
                  <a:lnTo>
                    <a:pt x="1897" y="500"/>
                  </a:lnTo>
                  <a:lnTo>
                    <a:pt x="1692" y="20"/>
                  </a:lnTo>
                  <a:lnTo>
                    <a:pt x="1596" y="20"/>
                  </a:lnTo>
                  <a:close/>
                  <a:moveTo>
                    <a:pt x="1813" y="77"/>
                  </a:moveTo>
                  <a:lnTo>
                    <a:pt x="1813" y="77"/>
                  </a:lnTo>
                  <a:lnTo>
                    <a:pt x="1813" y="61"/>
                  </a:lnTo>
                  <a:lnTo>
                    <a:pt x="1819" y="61"/>
                  </a:lnTo>
                  <a:lnTo>
                    <a:pt x="1828" y="77"/>
                  </a:lnTo>
                  <a:lnTo>
                    <a:pt x="1837" y="77"/>
                  </a:lnTo>
                  <a:lnTo>
                    <a:pt x="1826" y="59"/>
                  </a:lnTo>
                  <a:cubicBezTo>
                    <a:pt x="1828" y="58"/>
                    <a:pt x="1830" y="57"/>
                    <a:pt x="1831" y="55"/>
                  </a:cubicBezTo>
                  <a:cubicBezTo>
                    <a:pt x="1833" y="53"/>
                    <a:pt x="1833" y="50"/>
                    <a:pt x="1833" y="48"/>
                  </a:cubicBezTo>
                  <a:cubicBezTo>
                    <a:pt x="1833" y="44"/>
                    <a:pt x="1832" y="40"/>
                    <a:pt x="1830" y="38"/>
                  </a:cubicBezTo>
                  <a:cubicBezTo>
                    <a:pt x="1827" y="36"/>
                    <a:pt x="1823" y="35"/>
                    <a:pt x="1818" y="35"/>
                  </a:cubicBezTo>
                  <a:lnTo>
                    <a:pt x="1805" y="35"/>
                  </a:lnTo>
                  <a:lnTo>
                    <a:pt x="1805" y="77"/>
                  </a:lnTo>
                  <a:lnTo>
                    <a:pt x="1813" y="77"/>
                  </a:lnTo>
                  <a:close/>
                  <a:moveTo>
                    <a:pt x="1850" y="56"/>
                  </a:moveTo>
                  <a:lnTo>
                    <a:pt x="1850" y="56"/>
                  </a:lnTo>
                  <a:cubicBezTo>
                    <a:pt x="1850" y="74"/>
                    <a:pt x="1836" y="88"/>
                    <a:pt x="1819" y="88"/>
                  </a:cubicBezTo>
                  <a:cubicBezTo>
                    <a:pt x="1802" y="88"/>
                    <a:pt x="1788" y="74"/>
                    <a:pt x="1788" y="56"/>
                  </a:cubicBezTo>
                  <a:cubicBezTo>
                    <a:pt x="1788" y="39"/>
                    <a:pt x="1802" y="25"/>
                    <a:pt x="1819" y="25"/>
                  </a:cubicBezTo>
                  <a:cubicBezTo>
                    <a:pt x="1836" y="25"/>
                    <a:pt x="1850" y="39"/>
                    <a:pt x="1850" y="56"/>
                  </a:cubicBezTo>
                  <a:close/>
                  <a:moveTo>
                    <a:pt x="1819" y="20"/>
                  </a:moveTo>
                  <a:lnTo>
                    <a:pt x="1819" y="20"/>
                  </a:lnTo>
                  <a:cubicBezTo>
                    <a:pt x="1799" y="20"/>
                    <a:pt x="1783" y="37"/>
                    <a:pt x="1783" y="56"/>
                  </a:cubicBezTo>
                  <a:cubicBezTo>
                    <a:pt x="1783" y="76"/>
                    <a:pt x="1799" y="92"/>
                    <a:pt x="1819" y="92"/>
                  </a:cubicBezTo>
                  <a:cubicBezTo>
                    <a:pt x="1839" y="92"/>
                    <a:pt x="1855" y="76"/>
                    <a:pt x="1855" y="56"/>
                  </a:cubicBezTo>
                  <a:cubicBezTo>
                    <a:pt x="1855" y="37"/>
                    <a:pt x="1839" y="20"/>
                    <a:pt x="1819" y="20"/>
                  </a:cubicBezTo>
                  <a:close/>
                  <a:moveTo>
                    <a:pt x="1813" y="41"/>
                  </a:moveTo>
                  <a:lnTo>
                    <a:pt x="1813" y="41"/>
                  </a:lnTo>
                  <a:lnTo>
                    <a:pt x="1818" y="41"/>
                  </a:lnTo>
                  <a:cubicBezTo>
                    <a:pt x="1821" y="41"/>
                    <a:pt x="1823" y="42"/>
                    <a:pt x="1824" y="43"/>
                  </a:cubicBezTo>
                  <a:cubicBezTo>
                    <a:pt x="1826" y="44"/>
                    <a:pt x="1826" y="46"/>
                    <a:pt x="1826" y="48"/>
                  </a:cubicBezTo>
                  <a:cubicBezTo>
                    <a:pt x="1826" y="50"/>
                    <a:pt x="1825" y="52"/>
                    <a:pt x="1824" y="53"/>
                  </a:cubicBezTo>
                  <a:cubicBezTo>
                    <a:pt x="1822" y="54"/>
                    <a:pt x="1820" y="55"/>
                    <a:pt x="1818" y="55"/>
                  </a:cubicBezTo>
                  <a:lnTo>
                    <a:pt x="1813" y="55"/>
                  </a:lnTo>
                  <a:lnTo>
                    <a:pt x="1813" y="41"/>
                  </a:lnTo>
                  <a:close/>
                  <a:moveTo>
                    <a:pt x="273" y="190"/>
                  </a:moveTo>
                  <a:lnTo>
                    <a:pt x="273" y="190"/>
                  </a:lnTo>
                  <a:cubicBezTo>
                    <a:pt x="273" y="231"/>
                    <a:pt x="242" y="263"/>
                    <a:pt x="189" y="263"/>
                  </a:cubicBezTo>
                  <a:lnTo>
                    <a:pt x="106" y="263"/>
                  </a:lnTo>
                  <a:lnTo>
                    <a:pt x="106" y="116"/>
                  </a:lnTo>
                  <a:lnTo>
                    <a:pt x="187" y="116"/>
                  </a:lnTo>
                  <a:cubicBezTo>
                    <a:pt x="240" y="116"/>
                    <a:pt x="273" y="141"/>
                    <a:pt x="273" y="189"/>
                  </a:cubicBezTo>
                  <a:lnTo>
                    <a:pt x="273" y="190"/>
                  </a:lnTo>
                  <a:close/>
                  <a:moveTo>
                    <a:pt x="196" y="20"/>
                  </a:moveTo>
                  <a:lnTo>
                    <a:pt x="196" y="20"/>
                  </a:lnTo>
                  <a:lnTo>
                    <a:pt x="0" y="20"/>
                  </a:lnTo>
                  <a:lnTo>
                    <a:pt x="0" y="500"/>
                  </a:lnTo>
                  <a:lnTo>
                    <a:pt x="106" y="500"/>
                  </a:lnTo>
                  <a:lnTo>
                    <a:pt x="106" y="356"/>
                  </a:lnTo>
                  <a:lnTo>
                    <a:pt x="186" y="356"/>
                  </a:lnTo>
                  <a:cubicBezTo>
                    <a:pt x="293" y="356"/>
                    <a:pt x="380" y="299"/>
                    <a:pt x="380" y="188"/>
                  </a:cubicBezTo>
                  <a:lnTo>
                    <a:pt x="380" y="186"/>
                  </a:lnTo>
                  <a:cubicBezTo>
                    <a:pt x="380" y="88"/>
                    <a:pt x="311" y="20"/>
                    <a:pt x="196" y="20"/>
                  </a:cubicBezTo>
                  <a:close/>
                  <a:moveTo>
                    <a:pt x="954" y="74"/>
                  </a:moveTo>
                  <a:lnTo>
                    <a:pt x="954" y="74"/>
                  </a:lnTo>
                  <a:cubicBezTo>
                    <a:pt x="904" y="123"/>
                    <a:pt x="879" y="185"/>
                    <a:pt x="879" y="259"/>
                  </a:cubicBezTo>
                  <a:cubicBezTo>
                    <a:pt x="879" y="333"/>
                    <a:pt x="904" y="395"/>
                    <a:pt x="953" y="443"/>
                  </a:cubicBezTo>
                  <a:cubicBezTo>
                    <a:pt x="1002" y="491"/>
                    <a:pt x="1064" y="515"/>
                    <a:pt x="1138" y="515"/>
                  </a:cubicBezTo>
                  <a:cubicBezTo>
                    <a:pt x="1224" y="515"/>
                    <a:pt x="1292" y="489"/>
                    <a:pt x="1339" y="438"/>
                  </a:cubicBezTo>
                  <a:lnTo>
                    <a:pt x="1341" y="435"/>
                  </a:lnTo>
                  <a:lnTo>
                    <a:pt x="1341" y="215"/>
                  </a:lnTo>
                  <a:lnTo>
                    <a:pt x="1132" y="215"/>
                  </a:lnTo>
                  <a:lnTo>
                    <a:pt x="1132" y="304"/>
                  </a:lnTo>
                  <a:lnTo>
                    <a:pt x="1241" y="304"/>
                  </a:lnTo>
                  <a:lnTo>
                    <a:pt x="1241" y="394"/>
                  </a:lnTo>
                  <a:cubicBezTo>
                    <a:pt x="1213" y="411"/>
                    <a:pt x="1178" y="419"/>
                    <a:pt x="1137" y="419"/>
                  </a:cubicBezTo>
                  <a:cubicBezTo>
                    <a:pt x="1094" y="419"/>
                    <a:pt x="1057" y="404"/>
                    <a:pt x="1027" y="375"/>
                  </a:cubicBezTo>
                  <a:cubicBezTo>
                    <a:pt x="997" y="347"/>
                    <a:pt x="982" y="308"/>
                    <a:pt x="982" y="260"/>
                  </a:cubicBezTo>
                  <a:cubicBezTo>
                    <a:pt x="982" y="211"/>
                    <a:pt x="997" y="172"/>
                    <a:pt x="1028" y="143"/>
                  </a:cubicBezTo>
                  <a:cubicBezTo>
                    <a:pt x="1059" y="113"/>
                    <a:pt x="1098" y="99"/>
                    <a:pt x="1144" y="99"/>
                  </a:cubicBezTo>
                  <a:cubicBezTo>
                    <a:pt x="1168" y="99"/>
                    <a:pt x="1189" y="101"/>
                    <a:pt x="1207" y="107"/>
                  </a:cubicBezTo>
                  <a:cubicBezTo>
                    <a:pt x="1224" y="113"/>
                    <a:pt x="1241" y="123"/>
                    <a:pt x="1258" y="137"/>
                  </a:cubicBezTo>
                  <a:lnTo>
                    <a:pt x="1316" y="63"/>
                  </a:lnTo>
                  <a:cubicBezTo>
                    <a:pt x="1285" y="36"/>
                    <a:pt x="1230" y="0"/>
                    <a:pt x="1138" y="0"/>
                  </a:cubicBezTo>
                  <a:cubicBezTo>
                    <a:pt x="1066" y="0"/>
                    <a:pt x="1005" y="25"/>
                    <a:pt x="954" y="74"/>
                  </a:cubicBezTo>
                  <a:close/>
                  <a:moveTo>
                    <a:pt x="562" y="309"/>
                  </a:moveTo>
                  <a:lnTo>
                    <a:pt x="562" y="309"/>
                  </a:lnTo>
                  <a:lnTo>
                    <a:pt x="769" y="309"/>
                  </a:lnTo>
                  <a:lnTo>
                    <a:pt x="769" y="215"/>
                  </a:lnTo>
                  <a:lnTo>
                    <a:pt x="562" y="215"/>
                  </a:lnTo>
                  <a:lnTo>
                    <a:pt x="562" y="114"/>
                  </a:lnTo>
                  <a:lnTo>
                    <a:pt x="819" y="114"/>
                  </a:lnTo>
                  <a:lnTo>
                    <a:pt x="819" y="20"/>
                  </a:lnTo>
                  <a:lnTo>
                    <a:pt x="457" y="20"/>
                  </a:lnTo>
                  <a:lnTo>
                    <a:pt x="457" y="500"/>
                  </a:lnTo>
                  <a:lnTo>
                    <a:pt x="823" y="500"/>
                  </a:lnTo>
                  <a:lnTo>
                    <a:pt x="823" y="407"/>
                  </a:lnTo>
                  <a:lnTo>
                    <a:pt x="562" y="407"/>
                  </a:lnTo>
                  <a:lnTo>
                    <a:pt x="562" y="309"/>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 name="Title 1"/>
          <p:cNvSpPr>
            <a:spLocks noGrp="1"/>
          </p:cNvSpPr>
          <p:nvPr>
            <p:ph type="title" hasCustomPrompt="1"/>
          </p:nvPr>
        </p:nvSpPr>
        <p:spPr>
          <a:xfrm>
            <a:off x="365125" y="365760"/>
            <a:ext cx="3722781" cy="685800"/>
          </a:xfrm>
        </p:spPr>
        <p:txBody>
          <a:bodyPr/>
          <a:lstStyle>
            <a:lvl1pPr>
              <a:defRPr>
                <a:solidFill>
                  <a:schemeClr val="tx1"/>
                </a:solidFill>
              </a:defRPr>
            </a:lvl1pPr>
          </a:lstStyle>
          <a:p>
            <a:r>
              <a:rPr lang="en-US"/>
              <a:t>[Slide title, sentence case, two lines max]</a:t>
            </a:r>
          </a:p>
        </p:txBody>
      </p:sp>
      <p:sp>
        <p:nvSpPr>
          <p:cNvPr id="3" name="Content Placeholder 2"/>
          <p:cNvSpPr>
            <a:spLocks noGrp="1"/>
          </p:cNvSpPr>
          <p:nvPr>
            <p:ph idx="1"/>
          </p:nvPr>
        </p:nvSpPr>
        <p:spPr>
          <a:xfrm>
            <a:off x="365125" y="1371600"/>
            <a:ext cx="3722781" cy="3290888"/>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503F764-7068-C14F-B504-D24B0EC4283B}"/>
              </a:ext>
            </a:extLst>
          </p:cNvPr>
          <p:cNvSpPr>
            <a:spLocks noGrp="1"/>
          </p:cNvSpPr>
          <p:nvPr>
            <p:ph type="ftr" sz="quarter" idx="17"/>
          </p:nvPr>
        </p:nvSpPr>
        <p:spPr/>
        <p:txBody>
          <a:bodyPr/>
          <a:lstStyle/>
          <a:p>
            <a:endParaRPr lang="en-US"/>
          </a:p>
        </p:txBody>
      </p:sp>
      <p:sp>
        <p:nvSpPr>
          <p:cNvPr id="6" name="Slide Number Placeholder 5">
            <a:extLst>
              <a:ext uri="{FF2B5EF4-FFF2-40B4-BE49-F238E27FC236}">
                <a16:creationId xmlns:a16="http://schemas.microsoft.com/office/drawing/2014/main" id="{322356AB-F039-974A-992E-AEB9A2FECA5B}"/>
              </a:ext>
            </a:extLst>
          </p:cNvPr>
          <p:cNvSpPr>
            <a:spLocks noGrp="1"/>
          </p:cNvSpPr>
          <p:nvPr>
            <p:ph type="sldNum" sz="quarter" idx="18"/>
          </p:nvPr>
        </p:nvSpPr>
        <p:spPr/>
        <p:txBody>
          <a:bodyPr/>
          <a:lstStyle/>
          <a:p>
            <a:fld id="{94C005EB-05AB-4350-8862-D44178390B49}" type="slidenum">
              <a:rPr lang="en-US" smtClean="0"/>
              <a:pPr/>
              <a:t>‹#›</a:t>
            </a:fld>
            <a:endParaRPr lang="en-US"/>
          </a:p>
        </p:txBody>
      </p:sp>
      <p:sp>
        <p:nvSpPr>
          <p:cNvPr id="15" name="Content Placeholder 2">
            <a:extLst>
              <a:ext uri="{FF2B5EF4-FFF2-40B4-BE49-F238E27FC236}">
                <a16:creationId xmlns:a16="http://schemas.microsoft.com/office/drawing/2014/main" id="{7EF7C9B8-EAC1-4B43-97D9-99566310F777}"/>
              </a:ext>
            </a:extLst>
          </p:cNvPr>
          <p:cNvSpPr>
            <a:spLocks noGrp="1"/>
          </p:cNvSpPr>
          <p:nvPr>
            <p:ph idx="19"/>
          </p:nvPr>
        </p:nvSpPr>
        <p:spPr>
          <a:xfrm>
            <a:off x="4753927" y="1371600"/>
            <a:ext cx="4024313" cy="32908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7772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6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3336E-AA4A-654A-B873-BD254167BFBF}"/>
              </a:ext>
            </a:extLst>
          </p:cNvPr>
          <p:cNvSpPr>
            <a:spLocks noGrp="1"/>
          </p:cNvSpPr>
          <p:nvPr>
            <p:ph type="title" hasCustomPrompt="1"/>
          </p:nvPr>
        </p:nvSpPr>
        <p:spPr/>
        <p:txBody>
          <a:bodyPr/>
          <a:lstStyle>
            <a:lvl1pPr>
              <a:defRPr>
                <a:solidFill>
                  <a:schemeClr val="tx2"/>
                </a:solidFill>
              </a:defRPr>
            </a:lvl1pPr>
          </a:lstStyle>
          <a:p>
            <a:r>
              <a:rPr lang="en-US"/>
              <a:t>[Slide title, sentence case, one line max]</a:t>
            </a:r>
          </a:p>
        </p:txBody>
      </p:sp>
      <p:sp>
        <p:nvSpPr>
          <p:cNvPr id="7" name="Subtitle 2">
            <a:extLst>
              <a:ext uri="{FF2B5EF4-FFF2-40B4-BE49-F238E27FC236}">
                <a16:creationId xmlns:a16="http://schemas.microsoft.com/office/drawing/2014/main" id="{091590E0-630C-414B-B79A-FB17A24379AF}"/>
              </a:ext>
            </a:extLst>
          </p:cNvPr>
          <p:cNvSpPr>
            <a:spLocks noGrp="1"/>
          </p:cNvSpPr>
          <p:nvPr>
            <p:ph type="subTitle" idx="13" hasCustomPrompt="1"/>
          </p:nvPr>
        </p:nvSpPr>
        <p:spPr>
          <a:xfrm>
            <a:off x="365125" y="704087"/>
            <a:ext cx="8413116" cy="274320"/>
          </a:xfrm>
        </p:spPr>
        <p:txBody>
          <a:bodyPr>
            <a:noAutofit/>
          </a:bodyPr>
          <a:lstStyle>
            <a:lvl1pPr marL="0" indent="0" algn="l">
              <a:spcBef>
                <a:spcPts val="0"/>
              </a:spcBef>
              <a:buNone/>
              <a:defRPr sz="1400" baseline="0">
                <a:solidFill>
                  <a:schemeClr val="accent6"/>
                </a:solidFill>
              </a:defRPr>
            </a:lvl1pPr>
            <a:lvl2pPr marL="0" indent="0" algn="l">
              <a:spcBef>
                <a:spcPts val="0"/>
              </a:spcBef>
              <a:buNone/>
              <a:defRPr sz="1400">
                <a:solidFill>
                  <a:schemeClr val="accent6"/>
                </a:solidFill>
              </a:defRPr>
            </a:lvl2pPr>
            <a:lvl3pPr marL="0" indent="0" algn="l">
              <a:spcBef>
                <a:spcPts val="0"/>
              </a:spcBef>
              <a:buNone/>
              <a:defRPr sz="1400">
                <a:solidFill>
                  <a:schemeClr val="accent6"/>
                </a:solidFill>
              </a:defRPr>
            </a:lvl3pPr>
            <a:lvl4pPr marL="0" indent="0" algn="l">
              <a:spcBef>
                <a:spcPts val="0"/>
              </a:spcBef>
              <a:buNone/>
              <a:defRPr sz="1400">
                <a:solidFill>
                  <a:schemeClr val="accent6"/>
                </a:solidFill>
              </a:defRPr>
            </a:lvl4pPr>
            <a:lvl5pPr marL="0" indent="0" algn="l">
              <a:spcBef>
                <a:spcPts val="0"/>
              </a:spcBef>
              <a:buNone/>
              <a:defRPr sz="1400">
                <a:solidFill>
                  <a:schemeClr val="accent6"/>
                </a:solidFill>
              </a:defRPr>
            </a:lvl5pPr>
            <a:lvl6pPr marL="0" indent="0" algn="l">
              <a:spcBef>
                <a:spcPts val="0"/>
              </a:spcBef>
              <a:buNone/>
              <a:defRPr sz="1400">
                <a:solidFill>
                  <a:schemeClr val="accent6"/>
                </a:solidFill>
              </a:defRPr>
            </a:lvl6pPr>
            <a:lvl7pPr marL="0" indent="0" algn="l">
              <a:spcBef>
                <a:spcPts val="0"/>
              </a:spcBef>
              <a:buNone/>
              <a:defRPr sz="1400">
                <a:solidFill>
                  <a:schemeClr val="accent6"/>
                </a:solidFill>
              </a:defRPr>
            </a:lvl7pPr>
            <a:lvl8pPr marL="0" indent="0" algn="l">
              <a:spcBef>
                <a:spcPts val="0"/>
              </a:spcBef>
              <a:buNone/>
              <a:defRPr sz="1400">
                <a:solidFill>
                  <a:schemeClr val="accent6"/>
                </a:solidFill>
              </a:defRPr>
            </a:lvl8pPr>
            <a:lvl9pPr marL="0" indent="0" algn="l">
              <a:spcBef>
                <a:spcPts val="0"/>
              </a:spcBef>
              <a:buNone/>
              <a:defRPr sz="1400">
                <a:solidFill>
                  <a:schemeClr val="accent6"/>
                </a:solidFill>
              </a:defRPr>
            </a:lvl9pPr>
          </a:lstStyle>
          <a:p>
            <a:r>
              <a:rPr lang="en-US"/>
              <a:t>[Optional subtitle, one line max]</a:t>
            </a:r>
          </a:p>
        </p:txBody>
      </p:sp>
      <p:sp>
        <p:nvSpPr>
          <p:cNvPr id="3" name="Content Placeholder 3"/>
          <p:cNvSpPr>
            <a:spLocks noGrp="1"/>
          </p:cNvSpPr>
          <p:nvPr>
            <p:ph idx="1"/>
          </p:nvPr>
        </p:nvSpPr>
        <p:spPr>
          <a:xfrm>
            <a:off x="365125" y="1051560"/>
            <a:ext cx="7058025" cy="36109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p:cNvSpPr>
            <a:spLocks noGrp="1"/>
          </p:cNvSpPr>
          <p:nvPr>
            <p:ph type="ftr" sz="quarter" idx="11"/>
          </p:nvPr>
        </p:nvSpPr>
        <p:spPr/>
        <p:txBody>
          <a:bodyPr/>
          <a:lstStyle/>
          <a:p>
            <a:endParaRPr lang="en-US"/>
          </a:p>
        </p:txBody>
      </p:sp>
      <p:sp>
        <p:nvSpPr>
          <p:cNvPr id="9" name="Slide Number Placeholder 5"/>
          <p:cNvSpPr>
            <a:spLocks noGrp="1"/>
          </p:cNvSpPr>
          <p:nvPr>
            <p:ph type="sldNum" sz="quarter" idx="12"/>
          </p:nvPr>
        </p:nvSpPr>
        <p:spPr/>
        <p:txBody>
          <a:bodyPr/>
          <a:lstStyle/>
          <a:p>
            <a:fld id="{94C005EB-05AB-4350-8862-D44178390B49}" type="slidenum">
              <a:rPr lang="en-US" smtClean="0"/>
              <a:pPr/>
              <a:t>‹#›</a:t>
            </a:fld>
            <a:endParaRPr lang="en-US"/>
          </a:p>
        </p:txBody>
      </p:sp>
    </p:spTree>
    <p:extLst>
      <p:ext uri="{BB962C8B-B14F-4D97-AF65-F5344CB8AC3E}">
        <p14:creationId xmlns:p14="http://schemas.microsoft.com/office/powerpoint/2010/main" val="4232663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62"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Section Header 01">
    <p:bg>
      <p:bgPr>
        <a:solidFill>
          <a:schemeClr val="bg1"/>
        </a:solidFill>
        <a:effectLst/>
      </p:bgPr>
    </p:bg>
    <p:spTree>
      <p:nvGrpSpPr>
        <p:cNvPr id="1" name=""/>
        <p:cNvGrpSpPr/>
        <p:nvPr/>
      </p:nvGrpSpPr>
      <p:grpSpPr>
        <a:xfrm>
          <a:off x="0" y="0"/>
          <a:ext cx="0" cy="0"/>
          <a:chOff x="0" y="0"/>
          <a:chExt cx="0" cy="0"/>
        </a:xfrm>
      </p:grpSpPr>
      <p:pic>
        <p:nvPicPr>
          <p:cNvPr id="20" name="Picture 19" descr="Background pattern&#10;&#10;Description automatically generated">
            <a:extLst>
              <a:ext uri="{FF2B5EF4-FFF2-40B4-BE49-F238E27FC236}">
                <a16:creationId xmlns:a16="http://schemas.microsoft.com/office/drawing/2014/main" id="{EFBC4A19-4564-0949-85DB-B67074FCEF61}"/>
              </a:ext>
            </a:extLst>
          </p:cNvPr>
          <p:cNvPicPr>
            <a:picLocks noChangeAspect="1"/>
          </p:cNvPicPr>
          <p:nvPr userDrawn="1"/>
        </p:nvPicPr>
        <p:blipFill>
          <a:blip r:embed="rId2"/>
          <a:stretch>
            <a:fillRect/>
          </a:stretch>
        </p:blipFill>
        <p:spPr>
          <a:xfrm>
            <a:off x="0" y="0"/>
            <a:ext cx="9135879" cy="5143500"/>
          </a:xfrm>
          <a:prstGeom prst="rect">
            <a:avLst/>
          </a:prstGeom>
        </p:spPr>
      </p:pic>
      <p:pic>
        <p:nvPicPr>
          <p:cNvPr id="22" name="Picture 21" descr="A picture containing drawing&#10;&#10;Description automatically generated">
            <a:extLst>
              <a:ext uri="{FF2B5EF4-FFF2-40B4-BE49-F238E27FC236}">
                <a16:creationId xmlns:a16="http://schemas.microsoft.com/office/drawing/2014/main" id="{BDF89B67-56F3-C54C-8FC9-98133AECD28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97813" y="4884196"/>
            <a:ext cx="685800" cy="198569"/>
          </a:xfrm>
          <a:prstGeom prst="rect">
            <a:avLst/>
          </a:prstGeom>
        </p:spPr>
      </p:pic>
      <p:sp>
        <p:nvSpPr>
          <p:cNvPr id="7" name="Title 1"/>
          <p:cNvSpPr>
            <a:spLocks noGrp="1"/>
          </p:cNvSpPr>
          <p:nvPr>
            <p:ph type="ctrTitle" hasCustomPrompt="1"/>
          </p:nvPr>
        </p:nvSpPr>
        <p:spPr>
          <a:xfrm>
            <a:off x="365126" y="365125"/>
            <a:ext cx="5532438" cy="2514599"/>
          </a:xfrm>
        </p:spPr>
        <p:txBody>
          <a:bodyPr anchor="b" anchorCtr="0">
            <a:noAutofit/>
          </a:bodyPr>
          <a:lstStyle>
            <a:lvl1pPr>
              <a:defRPr sz="4400" b="0" spc="-100" baseline="0">
                <a:solidFill>
                  <a:schemeClr val="tx1"/>
                </a:solidFill>
              </a:defRPr>
            </a:lvl1pPr>
          </a:lstStyle>
          <a:p>
            <a:r>
              <a:rPr lang="en-US"/>
              <a:t>[Section header title, sentence case]</a:t>
            </a:r>
          </a:p>
        </p:txBody>
      </p:sp>
      <p:sp>
        <p:nvSpPr>
          <p:cNvPr id="8" name="Subtitle 2"/>
          <p:cNvSpPr>
            <a:spLocks noGrp="1"/>
          </p:cNvSpPr>
          <p:nvPr>
            <p:ph type="subTitle" idx="1" hasCustomPrompt="1"/>
          </p:nvPr>
        </p:nvSpPr>
        <p:spPr>
          <a:xfrm>
            <a:off x="365126" y="3017520"/>
            <a:ext cx="5532438" cy="1644968"/>
          </a:xfrm>
        </p:spPr>
        <p:txBody>
          <a:bodyPr>
            <a:noAutofit/>
          </a:bodyPr>
          <a:lstStyle>
            <a:lvl1pPr marL="0" indent="0" algn="l">
              <a:spcBef>
                <a:spcPts val="0"/>
              </a:spcBef>
              <a:buNone/>
              <a:defRPr sz="1200" baseline="0">
                <a:solidFill>
                  <a:schemeClr val="bg2"/>
                </a:solidFill>
              </a:defRPr>
            </a:lvl1pPr>
            <a:lvl2pPr marL="0" indent="0" algn="l">
              <a:spcBef>
                <a:spcPts val="0"/>
              </a:spcBef>
              <a:buNone/>
              <a:defRPr sz="1200">
                <a:solidFill>
                  <a:schemeClr val="tx1"/>
                </a:solidFill>
              </a:defRPr>
            </a:lvl2pPr>
            <a:lvl3pPr marL="0" indent="0" algn="l">
              <a:spcBef>
                <a:spcPts val="0"/>
              </a:spcBef>
              <a:buNone/>
              <a:defRPr sz="1200">
                <a:solidFill>
                  <a:schemeClr val="tx1"/>
                </a:solidFill>
              </a:defRPr>
            </a:lvl3pPr>
            <a:lvl4pPr marL="0" indent="0" algn="l">
              <a:spcBef>
                <a:spcPts val="0"/>
              </a:spcBef>
              <a:buNone/>
              <a:defRPr sz="1200">
                <a:solidFill>
                  <a:schemeClr val="tx1"/>
                </a:solidFill>
              </a:defRPr>
            </a:lvl4pPr>
            <a:lvl5pPr marL="0" indent="0" algn="l">
              <a:spcBef>
                <a:spcPts val="0"/>
              </a:spcBef>
              <a:buNone/>
              <a:defRPr sz="1200">
                <a:solidFill>
                  <a:schemeClr val="tx1"/>
                </a:solidFill>
              </a:defRPr>
            </a:lvl5pPr>
            <a:lvl6pPr marL="0" indent="0" algn="l">
              <a:spcBef>
                <a:spcPts val="0"/>
              </a:spcBef>
              <a:buNone/>
              <a:defRPr sz="1200">
                <a:solidFill>
                  <a:schemeClr val="tx1"/>
                </a:solidFill>
              </a:defRPr>
            </a:lvl6pPr>
            <a:lvl7pPr marL="0" indent="0" algn="l">
              <a:spcBef>
                <a:spcPts val="0"/>
              </a:spcBef>
              <a:buNone/>
              <a:defRPr sz="1200">
                <a:solidFill>
                  <a:schemeClr val="tx1"/>
                </a:solidFill>
              </a:defRPr>
            </a:lvl7pPr>
            <a:lvl8pPr marL="0" indent="0" algn="l">
              <a:spcBef>
                <a:spcPts val="0"/>
              </a:spcBef>
              <a:buNone/>
              <a:defRPr sz="1200">
                <a:solidFill>
                  <a:schemeClr val="tx1"/>
                </a:solidFill>
              </a:defRPr>
            </a:lvl8pPr>
            <a:lvl9pPr marL="0" indent="0" algn="l">
              <a:spcBef>
                <a:spcPts val="0"/>
              </a:spcBef>
              <a:buNone/>
              <a:defRPr sz="1200">
                <a:solidFill>
                  <a:schemeClr val="tx1"/>
                </a:solidFill>
              </a:defRPr>
            </a:lvl9pPr>
          </a:lstStyle>
          <a:p>
            <a:r>
              <a:rPr lang="en-US"/>
              <a:t>[Optional subtitle, sentence case]</a:t>
            </a:r>
          </a:p>
        </p:txBody>
      </p:sp>
      <p:sp>
        <p:nvSpPr>
          <p:cNvPr id="3" name="Slide Number Placeholder 3"/>
          <p:cNvSpPr>
            <a:spLocks noGrp="1"/>
          </p:cNvSpPr>
          <p:nvPr>
            <p:ph type="sldNum" sz="quarter" idx="11"/>
          </p:nvPr>
        </p:nvSpPr>
        <p:spPr/>
        <p:txBody>
          <a:bodyPr/>
          <a:lstStyle>
            <a:lvl1pPr>
              <a:defRPr>
                <a:solidFill>
                  <a:schemeClr val="tx1"/>
                </a:solidFill>
              </a:defRPr>
            </a:lvl1pPr>
          </a:lstStyle>
          <a:p>
            <a:fld id="{94C005EB-05AB-4350-8862-D44178390B49}" type="slidenum">
              <a:rPr lang="en-US" smtClean="0"/>
              <a:pPr/>
              <a:t>‹#›</a:t>
            </a:fld>
            <a:endParaRPr lang="en-US"/>
          </a:p>
        </p:txBody>
      </p:sp>
    </p:spTree>
    <p:extLst>
      <p:ext uri="{BB962C8B-B14F-4D97-AF65-F5344CB8AC3E}">
        <p14:creationId xmlns:p14="http://schemas.microsoft.com/office/powerpoint/2010/main" val="149283670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Section Header 02">
    <p:bg>
      <p:bgPr>
        <a:solidFill>
          <a:schemeClr val="bg1"/>
        </a:solidFill>
        <a:effectLst/>
      </p:bgPr>
    </p:bg>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05BD84AB-8CFA-B441-9C02-41468CCAFE50}"/>
              </a:ext>
            </a:extLst>
          </p:cNvPr>
          <p:cNvPicPr>
            <a:picLocks noChangeAspect="1"/>
          </p:cNvPicPr>
          <p:nvPr userDrawn="1"/>
        </p:nvPicPr>
        <p:blipFill>
          <a:blip r:embed="rId2"/>
          <a:stretch>
            <a:fillRect/>
          </a:stretch>
        </p:blipFill>
        <p:spPr>
          <a:xfrm>
            <a:off x="0" y="0"/>
            <a:ext cx="9135879" cy="5143500"/>
          </a:xfrm>
          <a:prstGeom prst="rect">
            <a:avLst/>
          </a:prstGeom>
        </p:spPr>
      </p:pic>
      <p:sp>
        <p:nvSpPr>
          <p:cNvPr id="7" name="Title 1"/>
          <p:cNvSpPr>
            <a:spLocks noGrp="1"/>
          </p:cNvSpPr>
          <p:nvPr>
            <p:ph type="ctrTitle" hasCustomPrompt="1"/>
          </p:nvPr>
        </p:nvSpPr>
        <p:spPr>
          <a:xfrm>
            <a:off x="365126" y="365125"/>
            <a:ext cx="5532438" cy="2514599"/>
          </a:xfrm>
        </p:spPr>
        <p:txBody>
          <a:bodyPr anchor="b" anchorCtr="0">
            <a:noAutofit/>
          </a:bodyPr>
          <a:lstStyle>
            <a:lvl1pPr>
              <a:defRPr sz="4400" b="0" spc="-100" baseline="0">
                <a:solidFill>
                  <a:schemeClr val="tx1"/>
                </a:solidFill>
              </a:defRPr>
            </a:lvl1pPr>
          </a:lstStyle>
          <a:p>
            <a:r>
              <a:rPr lang="en-US"/>
              <a:t>[Section header title, sentence case]</a:t>
            </a:r>
          </a:p>
        </p:txBody>
      </p:sp>
      <p:sp>
        <p:nvSpPr>
          <p:cNvPr id="8" name="Subtitle 2"/>
          <p:cNvSpPr>
            <a:spLocks noGrp="1"/>
          </p:cNvSpPr>
          <p:nvPr>
            <p:ph type="subTitle" idx="1" hasCustomPrompt="1"/>
          </p:nvPr>
        </p:nvSpPr>
        <p:spPr>
          <a:xfrm>
            <a:off x="365126" y="3017520"/>
            <a:ext cx="5532438" cy="1644968"/>
          </a:xfrm>
        </p:spPr>
        <p:txBody>
          <a:bodyPr>
            <a:noAutofit/>
          </a:bodyPr>
          <a:lstStyle>
            <a:lvl1pPr marL="0" indent="0" algn="l">
              <a:spcBef>
                <a:spcPts val="0"/>
              </a:spcBef>
              <a:buNone/>
              <a:defRPr sz="1200" baseline="0">
                <a:solidFill>
                  <a:schemeClr val="bg2"/>
                </a:solidFill>
              </a:defRPr>
            </a:lvl1pPr>
            <a:lvl2pPr marL="0" indent="0" algn="l">
              <a:spcBef>
                <a:spcPts val="0"/>
              </a:spcBef>
              <a:buNone/>
              <a:defRPr sz="1200">
                <a:solidFill>
                  <a:schemeClr val="tx1"/>
                </a:solidFill>
              </a:defRPr>
            </a:lvl2pPr>
            <a:lvl3pPr marL="0" indent="0" algn="l">
              <a:spcBef>
                <a:spcPts val="0"/>
              </a:spcBef>
              <a:buNone/>
              <a:defRPr sz="1200">
                <a:solidFill>
                  <a:schemeClr val="tx1"/>
                </a:solidFill>
              </a:defRPr>
            </a:lvl3pPr>
            <a:lvl4pPr marL="0" indent="0" algn="l">
              <a:spcBef>
                <a:spcPts val="0"/>
              </a:spcBef>
              <a:buNone/>
              <a:defRPr sz="1200">
                <a:solidFill>
                  <a:schemeClr val="tx1"/>
                </a:solidFill>
              </a:defRPr>
            </a:lvl4pPr>
            <a:lvl5pPr marL="0" indent="0" algn="l">
              <a:spcBef>
                <a:spcPts val="0"/>
              </a:spcBef>
              <a:buNone/>
              <a:defRPr sz="1200">
                <a:solidFill>
                  <a:schemeClr val="tx1"/>
                </a:solidFill>
              </a:defRPr>
            </a:lvl5pPr>
            <a:lvl6pPr marL="0" indent="0" algn="l">
              <a:spcBef>
                <a:spcPts val="0"/>
              </a:spcBef>
              <a:buNone/>
              <a:defRPr sz="1200">
                <a:solidFill>
                  <a:schemeClr val="tx1"/>
                </a:solidFill>
              </a:defRPr>
            </a:lvl6pPr>
            <a:lvl7pPr marL="0" indent="0" algn="l">
              <a:spcBef>
                <a:spcPts val="0"/>
              </a:spcBef>
              <a:buNone/>
              <a:defRPr sz="1200">
                <a:solidFill>
                  <a:schemeClr val="tx1"/>
                </a:solidFill>
              </a:defRPr>
            </a:lvl7pPr>
            <a:lvl8pPr marL="0" indent="0" algn="l">
              <a:spcBef>
                <a:spcPts val="0"/>
              </a:spcBef>
              <a:buNone/>
              <a:defRPr sz="1200">
                <a:solidFill>
                  <a:schemeClr val="tx1"/>
                </a:solidFill>
              </a:defRPr>
            </a:lvl8pPr>
            <a:lvl9pPr marL="0" indent="0" algn="l">
              <a:spcBef>
                <a:spcPts val="0"/>
              </a:spcBef>
              <a:buNone/>
              <a:defRPr sz="1200">
                <a:solidFill>
                  <a:schemeClr val="tx1"/>
                </a:solidFill>
              </a:defRPr>
            </a:lvl9pPr>
          </a:lstStyle>
          <a:p>
            <a:r>
              <a:rPr lang="en-US"/>
              <a:t>[Optional subtitle, sentence case]</a:t>
            </a:r>
          </a:p>
        </p:txBody>
      </p:sp>
      <p:sp>
        <p:nvSpPr>
          <p:cNvPr id="3" name="Slide Number Placeholder 3"/>
          <p:cNvSpPr>
            <a:spLocks noGrp="1"/>
          </p:cNvSpPr>
          <p:nvPr>
            <p:ph type="sldNum" sz="quarter" idx="11"/>
          </p:nvPr>
        </p:nvSpPr>
        <p:spPr/>
        <p:txBody>
          <a:bodyPr/>
          <a:lstStyle>
            <a:lvl1pPr>
              <a:defRPr>
                <a:solidFill>
                  <a:schemeClr val="tx1"/>
                </a:solidFill>
              </a:defRPr>
            </a:lvl1pPr>
          </a:lstStyle>
          <a:p>
            <a:fld id="{94C005EB-05AB-4350-8862-D44178390B49}" type="slidenum">
              <a:rPr lang="en-US" smtClean="0"/>
              <a:pPr/>
              <a:t>‹#›</a:t>
            </a:fld>
            <a:endParaRPr lang="en-US"/>
          </a:p>
        </p:txBody>
      </p:sp>
      <p:pic>
        <p:nvPicPr>
          <p:cNvPr id="17" name="Picture 16" descr="A picture containing drawing&#10;&#10;Description automatically generated">
            <a:extLst>
              <a:ext uri="{FF2B5EF4-FFF2-40B4-BE49-F238E27FC236}">
                <a16:creationId xmlns:a16="http://schemas.microsoft.com/office/drawing/2014/main" id="{6606217D-9070-1B42-BA59-41ABF351D189}"/>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97813" y="4884196"/>
            <a:ext cx="685800" cy="198569"/>
          </a:xfrm>
          <a:prstGeom prst="rect">
            <a:avLst/>
          </a:prstGeom>
        </p:spPr>
      </p:pic>
    </p:spTree>
    <p:extLst>
      <p:ext uri="{BB962C8B-B14F-4D97-AF65-F5344CB8AC3E}">
        <p14:creationId xmlns:p14="http://schemas.microsoft.com/office/powerpoint/2010/main" val="23220150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Section Header 03">
    <p:bg>
      <p:bgPr>
        <a:solidFill>
          <a:schemeClr val="bg1"/>
        </a:solidFill>
        <a:effectLst/>
      </p:bgPr>
    </p:bg>
    <p:spTree>
      <p:nvGrpSpPr>
        <p:cNvPr id="1" name=""/>
        <p:cNvGrpSpPr/>
        <p:nvPr/>
      </p:nvGrpSpPr>
      <p:grpSpPr>
        <a:xfrm>
          <a:off x="0" y="0"/>
          <a:ext cx="0" cy="0"/>
          <a:chOff x="0" y="0"/>
          <a:chExt cx="0" cy="0"/>
        </a:xfrm>
      </p:grpSpPr>
      <p:pic>
        <p:nvPicPr>
          <p:cNvPr id="18" name="Picture 17" descr="Icon&#10;&#10;Description automatically generated">
            <a:extLst>
              <a:ext uri="{FF2B5EF4-FFF2-40B4-BE49-F238E27FC236}">
                <a16:creationId xmlns:a16="http://schemas.microsoft.com/office/drawing/2014/main" id="{41BD703A-9815-A543-ACA6-44FEA0C21262}"/>
              </a:ext>
            </a:extLst>
          </p:cNvPr>
          <p:cNvPicPr>
            <a:picLocks noChangeAspect="1"/>
          </p:cNvPicPr>
          <p:nvPr userDrawn="1"/>
        </p:nvPicPr>
        <p:blipFill>
          <a:blip r:embed="rId2"/>
          <a:stretch>
            <a:fillRect/>
          </a:stretch>
        </p:blipFill>
        <p:spPr>
          <a:xfrm>
            <a:off x="0" y="0"/>
            <a:ext cx="9135879" cy="5143500"/>
          </a:xfrm>
          <a:prstGeom prst="rect">
            <a:avLst/>
          </a:prstGeom>
        </p:spPr>
      </p:pic>
      <p:sp>
        <p:nvSpPr>
          <p:cNvPr id="7" name="Title 1"/>
          <p:cNvSpPr>
            <a:spLocks noGrp="1"/>
          </p:cNvSpPr>
          <p:nvPr>
            <p:ph type="ctrTitle" hasCustomPrompt="1"/>
          </p:nvPr>
        </p:nvSpPr>
        <p:spPr>
          <a:xfrm>
            <a:off x="365126" y="365125"/>
            <a:ext cx="5532438" cy="2514599"/>
          </a:xfrm>
        </p:spPr>
        <p:txBody>
          <a:bodyPr anchor="b" anchorCtr="0">
            <a:noAutofit/>
          </a:bodyPr>
          <a:lstStyle>
            <a:lvl1pPr>
              <a:defRPr sz="4400" b="0" spc="-100" baseline="0">
                <a:solidFill>
                  <a:schemeClr val="tx1"/>
                </a:solidFill>
              </a:defRPr>
            </a:lvl1pPr>
          </a:lstStyle>
          <a:p>
            <a:r>
              <a:rPr lang="en-US"/>
              <a:t>[Section header title, sentence case]</a:t>
            </a:r>
          </a:p>
        </p:txBody>
      </p:sp>
      <p:sp>
        <p:nvSpPr>
          <p:cNvPr id="8" name="Subtitle 2"/>
          <p:cNvSpPr>
            <a:spLocks noGrp="1"/>
          </p:cNvSpPr>
          <p:nvPr>
            <p:ph type="subTitle" idx="1" hasCustomPrompt="1"/>
          </p:nvPr>
        </p:nvSpPr>
        <p:spPr>
          <a:xfrm>
            <a:off x="365126" y="3017520"/>
            <a:ext cx="5532438" cy="1644968"/>
          </a:xfrm>
        </p:spPr>
        <p:txBody>
          <a:bodyPr>
            <a:noAutofit/>
          </a:bodyPr>
          <a:lstStyle>
            <a:lvl1pPr marL="0" indent="0" algn="l">
              <a:spcBef>
                <a:spcPts val="0"/>
              </a:spcBef>
              <a:buNone/>
              <a:defRPr sz="1200" baseline="0">
                <a:solidFill>
                  <a:schemeClr val="bg2"/>
                </a:solidFill>
              </a:defRPr>
            </a:lvl1pPr>
            <a:lvl2pPr marL="0" indent="0" algn="l">
              <a:spcBef>
                <a:spcPts val="0"/>
              </a:spcBef>
              <a:buNone/>
              <a:defRPr sz="1200">
                <a:solidFill>
                  <a:schemeClr val="tx1"/>
                </a:solidFill>
              </a:defRPr>
            </a:lvl2pPr>
            <a:lvl3pPr marL="0" indent="0" algn="l">
              <a:spcBef>
                <a:spcPts val="0"/>
              </a:spcBef>
              <a:buNone/>
              <a:defRPr sz="1200">
                <a:solidFill>
                  <a:schemeClr val="tx1"/>
                </a:solidFill>
              </a:defRPr>
            </a:lvl3pPr>
            <a:lvl4pPr marL="0" indent="0" algn="l">
              <a:spcBef>
                <a:spcPts val="0"/>
              </a:spcBef>
              <a:buNone/>
              <a:defRPr sz="1200">
                <a:solidFill>
                  <a:schemeClr val="tx1"/>
                </a:solidFill>
              </a:defRPr>
            </a:lvl4pPr>
            <a:lvl5pPr marL="0" indent="0" algn="l">
              <a:spcBef>
                <a:spcPts val="0"/>
              </a:spcBef>
              <a:buNone/>
              <a:defRPr sz="1200">
                <a:solidFill>
                  <a:schemeClr val="tx1"/>
                </a:solidFill>
              </a:defRPr>
            </a:lvl5pPr>
            <a:lvl6pPr marL="0" indent="0" algn="l">
              <a:spcBef>
                <a:spcPts val="0"/>
              </a:spcBef>
              <a:buNone/>
              <a:defRPr sz="1200">
                <a:solidFill>
                  <a:schemeClr val="tx1"/>
                </a:solidFill>
              </a:defRPr>
            </a:lvl6pPr>
            <a:lvl7pPr marL="0" indent="0" algn="l">
              <a:spcBef>
                <a:spcPts val="0"/>
              </a:spcBef>
              <a:buNone/>
              <a:defRPr sz="1200">
                <a:solidFill>
                  <a:schemeClr val="tx1"/>
                </a:solidFill>
              </a:defRPr>
            </a:lvl7pPr>
            <a:lvl8pPr marL="0" indent="0" algn="l">
              <a:spcBef>
                <a:spcPts val="0"/>
              </a:spcBef>
              <a:buNone/>
              <a:defRPr sz="1200">
                <a:solidFill>
                  <a:schemeClr val="tx1"/>
                </a:solidFill>
              </a:defRPr>
            </a:lvl8pPr>
            <a:lvl9pPr marL="0" indent="0" algn="l">
              <a:spcBef>
                <a:spcPts val="0"/>
              </a:spcBef>
              <a:buNone/>
              <a:defRPr sz="1200">
                <a:solidFill>
                  <a:schemeClr val="tx1"/>
                </a:solidFill>
              </a:defRPr>
            </a:lvl9pPr>
          </a:lstStyle>
          <a:p>
            <a:r>
              <a:rPr lang="en-US"/>
              <a:t>[Optional subtitle, sentence case]</a:t>
            </a:r>
          </a:p>
        </p:txBody>
      </p:sp>
      <p:sp>
        <p:nvSpPr>
          <p:cNvPr id="3" name="Slide Number Placeholder 3"/>
          <p:cNvSpPr>
            <a:spLocks noGrp="1"/>
          </p:cNvSpPr>
          <p:nvPr>
            <p:ph type="sldNum" sz="quarter" idx="11"/>
          </p:nvPr>
        </p:nvSpPr>
        <p:spPr/>
        <p:txBody>
          <a:bodyPr/>
          <a:lstStyle>
            <a:lvl1pPr>
              <a:defRPr>
                <a:solidFill>
                  <a:schemeClr val="tx1"/>
                </a:solidFill>
              </a:defRPr>
            </a:lvl1pPr>
          </a:lstStyle>
          <a:p>
            <a:fld id="{94C005EB-05AB-4350-8862-D44178390B49}" type="slidenum">
              <a:rPr lang="en-US" smtClean="0"/>
              <a:pPr/>
              <a:t>‹#›</a:t>
            </a:fld>
            <a:endParaRPr lang="en-US"/>
          </a:p>
        </p:txBody>
      </p:sp>
      <p:pic>
        <p:nvPicPr>
          <p:cNvPr id="19" name="Picture 18" descr="A picture containing drawing&#10;&#10;Description automatically generated">
            <a:extLst>
              <a:ext uri="{FF2B5EF4-FFF2-40B4-BE49-F238E27FC236}">
                <a16:creationId xmlns:a16="http://schemas.microsoft.com/office/drawing/2014/main" id="{EBBCC3D1-D17F-6B44-A9E1-057F52C594AB}"/>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97813" y="4884196"/>
            <a:ext cx="685800" cy="198569"/>
          </a:xfrm>
          <a:prstGeom prst="rect">
            <a:avLst/>
          </a:prstGeom>
        </p:spPr>
      </p:pic>
    </p:spTree>
    <p:extLst>
      <p:ext uri="{BB962C8B-B14F-4D97-AF65-F5344CB8AC3E}">
        <p14:creationId xmlns:p14="http://schemas.microsoft.com/office/powerpoint/2010/main" val="199643665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Screenshot 01">
    <p:spTree>
      <p:nvGrpSpPr>
        <p:cNvPr id="1" name=""/>
        <p:cNvGrpSpPr/>
        <p:nvPr/>
      </p:nvGrpSpPr>
      <p:grpSpPr>
        <a:xfrm>
          <a:off x="0" y="0"/>
          <a:ext cx="0" cy="0"/>
          <a:chOff x="0" y="0"/>
          <a:chExt cx="0" cy="0"/>
        </a:xfrm>
      </p:grpSpPr>
      <p:sp>
        <p:nvSpPr>
          <p:cNvPr id="6" name="Rectangle">
            <a:extLst>
              <a:ext uri="{FF2B5EF4-FFF2-40B4-BE49-F238E27FC236}">
                <a16:creationId xmlns:a16="http://schemas.microsoft.com/office/drawing/2014/main" id="{EACDBBBF-9AB3-154F-86F1-618D1F04837F}"/>
              </a:ext>
              <a:ext uri="{C183D7F6-B498-43B3-948B-1728B52AA6E4}">
                <adec:decorative xmlns:adec="http://schemas.microsoft.com/office/drawing/2017/decorative" val="1"/>
              </a:ext>
            </a:extLst>
          </p:cNvPr>
          <p:cNvSpPr/>
          <p:nvPr userDrawn="1"/>
        </p:nvSpPr>
        <p:spPr bwMode="hidden">
          <a:xfrm>
            <a:off x="0" y="1600200"/>
            <a:ext cx="9144000" cy="3543300"/>
          </a:xfrm>
          <a:prstGeom prst="rect">
            <a:avLst/>
          </a:prstGeom>
          <a:solidFill>
            <a:schemeClr val="bg2"/>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sz="1200"/>
          </a:p>
        </p:txBody>
      </p:sp>
      <p:grpSp>
        <p:nvGrpSpPr>
          <p:cNvPr id="7" name="Pega Logo" descr="Pega">
            <a:extLst>
              <a:ext uri="{FF2B5EF4-FFF2-40B4-BE49-F238E27FC236}">
                <a16:creationId xmlns:a16="http://schemas.microsoft.com/office/drawing/2014/main" id="{E2C0F563-4165-2749-A6B8-7A13AFEE3070}"/>
              </a:ext>
            </a:extLst>
          </p:cNvPr>
          <p:cNvGrpSpPr/>
          <p:nvPr userDrawn="1"/>
        </p:nvGrpSpPr>
        <p:grpSpPr>
          <a:xfrm>
            <a:off x="297813" y="4880397"/>
            <a:ext cx="685800" cy="202367"/>
            <a:chOff x="297813" y="4880397"/>
            <a:chExt cx="685800" cy="202367"/>
          </a:xfrm>
        </p:grpSpPr>
        <p:sp>
          <p:nvSpPr>
            <p:cNvPr id="11" name="AutoShape 3">
              <a:extLst>
                <a:ext uri="{FF2B5EF4-FFF2-40B4-BE49-F238E27FC236}">
                  <a16:creationId xmlns:a16="http://schemas.microsoft.com/office/drawing/2014/main" id="{FF19B391-3792-EC47-8177-0F6112B36FBD}"/>
                </a:ext>
              </a:extLst>
            </p:cNvPr>
            <p:cNvSpPr>
              <a:spLocks noChangeAspect="1" noChangeArrowheads="1" noTextEdit="1"/>
            </p:cNvSpPr>
            <p:nvPr userDrawn="1"/>
          </p:nvSpPr>
          <p:spPr bwMode="invGray">
            <a:xfrm>
              <a:off x="297813" y="4880397"/>
              <a:ext cx="685800" cy="202367"/>
            </a:xfrm>
            <a:prstGeom prst="rect">
              <a:avLst/>
            </a:prstGeom>
            <a:no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5">
              <a:extLst>
                <a:ext uri="{FF2B5EF4-FFF2-40B4-BE49-F238E27FC236}">
                  <a16:creationId xmlns:a16="http://schemas.microsoft.com/office/drawing/2014/main" id="{0631DBB3-61E3-0C44-8DBF-CBE95A307CA3}"/>
                </a:ext>
              </a:extLst>
            </p:cNvPr>
            <p:cNvSpPr>
              <a:spLocks noEditPoints="1"/>
            </p:cNvSpPr>
            <p:nvPr/>
          </p:nvSpPr>
          <p:spPr bwMode="invGray">
            <a:xfrm>
              <a:off x="347915" y="4914593"/>
              <a:ext cx="282226" cy="133974"/>
            </a:xfrm>
            <a:custGeom>
              <a:avLst/>
              <a:gdLst>
                <a:gd name="T0" fmla="*/ 1816 w 2042"/>
                <a:gd name="T1" fmla="*/ 279 h 946"/>
                <a:gd name="T2" fmla="*/ 1816 w 2042"/>
                <a:gd name="T3" fmla="*/ 279 h 946"/>
                <a:gd name="T4" fmla="*/ 1813 w 2042"/>
                <a:gd name="T5" fmla="*/ 278 h 946"/>
                <a:gd name="T6" fmla="*/ 1761 w 2042"/>
                <a:gd name="T7" fmla="*/ 288 h 946"/>
                <a:gd name="T8" fmla="*/ 1758 w 2042"/>
                <a:gd name="T9" fmla="*/ 291 h 946"/>
                <a:gd name="T10" fmla="*/ 1805 w 2042"/>
                <a:gd name="T11" fmla="*/ 314 h 946"/>
                <a:gd name="T12" fmla="*/ 1816 w 2042"/>
                <a:gd name="T13" fmla="*/ 279 h 946"/>
                <a:gd name="T14" fmla="*/ 2030 w 2042"/>
                <a:gd name="T15" fmla="*/ 536 h 946"/>
                <a:gd name="T16" fmla="*/ 2030 w 2042"/>
                <a:gd name="T17" fmla="*/ 536 h 946"/>
                <a:gd name="T18" fmla="*/ 2000 w 2042"/>
                <a:gd name="T19" fmla="*/ 586 h 946"/>
                <a:gd name="T20" fmla="*/ 1938 w 2042"/>
                <a:gd name="T21" fmla="*/ 596 h 946"/>
                <a:gd name="T22" fmla="*/ 1779 w 2042"/>
                <a:gd name="T23" fmla="*/ 532 h 946"/>
                <a:gd name="T24" fmla="*/ 1511 w 2042"/>
                <a:gd name="T25" fmla="*/ 458 h 946"/>
                <a:gd name="T26" fmla="*/ 1501 w 2042"/>
                <a:gd name="T27" fmla="*/ 469 h 946"/>
                <a:gd name="T28" fmla="*/ 1679 w 2042"/>
                <a:gd name="T29" fmla="*/ 582 h 946"/>
                <a:gd name="T30" fmla="*/ 1719 w 2042"/>
                <a:gd name="T31" fmla="*/ 725 h 946"/>
                <a:gd name="T32" fmla="*/ 1607 w 2042"/>
                <a:gd name="T33" fmla="*/ 657 h 946"/>
                <a:gd name="T34" fmla="*/ 1107 w 2042"/>
                <a:gd name="T35" fmla="*/ 443 h 946"/>
                <a:gd name="T36" fmla="*/ 1639 w 2042"/>
                <a:gd name="T37" fmla="*/ 62 h 946"/>
                <a:gd name="T38" fmla="*/ 1782 w 2042"/>
                <a:gd name="T39" fmla="*/ 115 h 946"/>
                <a:gd name="T40" fmla="*/ 1750 w 2042"/>
                <a:gd name="T41" fmla="*/ 148 h 946"/>
                <a:gd name="T42" fmla="*/ 1752 w 2042"/>
                <a:gd name="T43" fmla="*/ 177 h 946"/>
                <a:gd name="T44" fmla="*/ 1842 w 2042"/>
                <a:gd name="T45" fmla="*/ 248 h 946"/>
                <a:gd name="T46" fmla="*/ 1873 w 2042"/>
                <a:gd name="T47" fmla="*/ 330 h 946"/>
                <a:gd name="T48" fmla="*/ 2025 w 2042"/>
                <a:gd name="T49" fmla="*/ 494 h 946"/>
                <a:gd name="T50" fmla="*/ 2030 w 2042"/>
                <a:gd name="T51" fmla="*/ 536 h 946"/>
                <a:gd name="T52" fmla="*/ 1046 w 2042"/>
                <a:gd name="T53" fmla="*/ 183 h 946"/>
                <a:gd name="T54" fmla="*/ 1046 w 2042"/>
                <a:gd name="T55" fmla="*/ 183 h 946"/>
                <a:gd name="T56" fmla="*/ 1037 w 2042"/>
                <a:gd name="T57" fmla="*/ 427 h 946"/>
                <a:gd name="T58" fmla="*/ 971 w 2042"/>
                <a:gd name="T59" fmla="*/ 415 h 946"/>
                <a:gd name="T60" fmla="*/ 417 w 2042"/>
                <a:gd name="T61" fmla="*/ 756 h 946"/>
                <a:gd name="T62" fmla="*/ 0 w 2042"/>
                <a:gd name="T63" fmla="*/ 946 h 946"/>
                <a:gd name="T64" fmla="*/ 919 w 2042"/>
                <a:gd name="T65" fmla="*/ 68 h 946"/>
                <a:gd name="T66" fmla="*/ 1046 w 2042"/>
                <a:gd name="T67" fmla="*/ 183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42" h="946">
                  <a:moveTo>
                    <a:pt x="1816" y="279"/>
                  </a:moveTo>
                  <a:lnTo>
                    <a:pt x="1816" y="279"/>
                  </a:lnTo>
                  <a:lnTo>
                    <a:pt x="1813" y="278"/>
                  </a:lnTo>
                  <a:cubicBezTo>
                    <a:pt x="1813" y="277"/>
                    <a:pt x="1784" y="264"/>
                    <a:pt x="1761" y="288"/>
                  </a:cubicBezTo>
                  <a:lnTo>
                    <a:pt x="1758" y="291"/>
                  </a:lnTo>
                  <a:lnTo>
                    <a:pt x="1805" y="314"/>
                  </a:lnTo>
                  <a:lnTo>
                    <a:pt x="1816" y="279"/>
                  </a:lnTo>
                  <a:close/>
                  <a:moveTo>
                    <a:pt x="2030" y="536"/>
                  </a:moveTo>
                  <a:lnTo>
                    <a:pt x="2030" y="536"/>
                  </a:lnTo>
                  <a:cubicBezTo>
                    <a:pt x="2030" y="536"/>
                    <a:pt x="2010" y="573"/>
                    <a:pt x="2000" y="586"/>
                  </a:cubicBezTo>
                  <a:cubicBezTo>
                    <a:pt x="1991" y="600"/>
                    <a:pt x="1963" y="608"/>
                    <a:pt x="1938" y="596"/>
                  </a:cubicBezTo>
                  <a:cubicBezTo>
                    <a:pt x="1926" y="591"/>
                    <a:pt x="1820" y="529"/>
                    <a:pt x="1779" y="532"/>
                  </a:cubicBezTo>
                  <a:cubicBezTo>
                    <a:pt x="1574" y="550"/>
                    <a:pt x="1517" y="466"/>
                    <a:pt x="1511" y="458"/>
                  </a:cubicBezTo>
                  <a:cubicBezTo>
                    <a:pt x="1504" y="450"/>
                    <a:pt x="1492" y="454"/>
                    <a:pt x="1501" y="469"/>
                  </a:cubicBezTo>
                  <a:cubicBezTo>
                    <a:pt x="1546" y="546"/>
                    <a:pt x="1679" y="582"/>
                    <a:pt x="1679" y="582"/>
                  </a:cubicBezTo>
                  <a:cubicBezTo>
                    <a:pt x="1714" y="666"/>
                    <a:pt x="1719" y="725"/>
                    <a:pt x="1719" y="725"/>
                  </a:cubicBezTo>
                  <a:cubicBezTo>
                    <a:pt x="1684" y="698"/>
                    <a:pt x="1647" y="676"/>
                    <a:pt x="1607" y="657"/>
                  </a:cubicBezTo>
                  <a:cubicBezTo>
                    <a:pt x="1501" y="586"/>
                    <a:pt x="1335" y="498"/>
                    <a:pt x="1107" y="443"/>
                  </a:cubicBezTo>
                  <a:cubicBezTo>
                    <a:pt x="1120" y="261"/>
                    <a:pt x="1211" y="0"/>
                    <a:pt x="1639" y="62"/>
                  </a:cubicBezTo>
                  <a:cubicBezTo>
                    <a:pt x="1639" y="62"/>
                    <a:pt x="1724" y="76"/>
                    <a:pt x="1782" y="115"/>
                  </a:cubicBezTo>
                  <a:cubicBezTo>
                    <a:pt x="1782" y="115"/>
                    <a:pt x="1768" y="130"/>
                    <a:pt x="1750" y="148"/>
                  </a:cubicBezTo>
                  <a:cubicBezTo>
                    <a:pt x="1732" y="166"/>
                    <a:pt x="1752" y="177"/>
                    <a:pt x="1752" y="177"/>
                  </a:cubicBezTo>
                  <a:lnTo>
                    <a:pt x="1842" y="248"/>
                  </a:lnTo>
                  <a:cubicBezTo>
                    <a:pt x="1843" y="286"/>
                    <a:pt x="1845" y="296"/>
                    <a:pt x="1873" y="330"/>
                  </a:cubicBezTo>
                  <a:cubicBezTo>
                    <a:pt x="1901" y="364"/>
                    <a:pt x="2011" y="479"/>
                    <a:pt x="2025" y="494"/>
                  </a:cubicBezTo>
                  <a:cubicBezTo>
                    <a:pt x="2042" y="512"/>
                    <a:pt x="2030" y="536"/>
                    <a:pt x="2030" y="536"/>
                  </a:cubicBezTo>
                  <a:close/>
                  <a:moveTo>
                    <a:pt x="1046" y="183"/>
                  </a:moveTo>
                  <a:lnTo>
                    <a:pt x="1046" y="183"/>
                  </a:lnTo>
                  <a:cubicBezTo>
                    <a:pt x="1023" y="276"/>
                    <a:pt x="1025" y="358"/>
                    <a:pt x="1037" y="427"/>
                  </a:cubicBezTo>
                  <a:cubicBezTo>
                    <a:pt x="1015" y="423"/>
                    <a:pt x="993" y="419"/>
                    <a:pt x="971" y="415"/>
                  </a:cubicBezTo>
                  <a:cubicBezTo>
                    <a:pt x="503" y="339"/>
                    <a:pt x="362" y="569"/>
                    <a:pt x="417" y="756"/>
                  </a:cubicBezTo>
                  <a:cubicBezTo>
                    <a:pt x="262" y="814"/>
                    <a:pt x="117" y="881"/>
                    <a:pt x="0" y="946"/>
                  </a:cubicBezTo>
                  <a:cubicBezTo>
                    <a:pt x="184" y="506"/>
                    <a:pt x="583" y="119"/>
                    <a:pt x="919" y="68"/>
                  </a:cubicBezTo>
                  <a:cubicBezTo>
                    <a:pt x="1029" y="53"/>
                    <a:pt x="1060" y="125"/>
                    <a:pt x="1046" y="183"/>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6">
              <a:extLst>
                <a:ext uri="{FF2B5EF4-FFF2-40B4-BE49-F238E27FC236}">
                  <a16:creationId xmlns:a16="http://schemas.microsoft.com/office/drawing/2014/main" id="{B967A7A2-5735-FE4C-9F73-57BFA512E1CD}"/>
                </a:ext>
              </a:extLst>
            </p:cNvPr>
            <p:cNvSpPr>
              <a:spLocks noEditPoints="1"/>
            </p:cNvSpPr>
            <p:nvPr/>
          </p:nvSpPr>
          <p:spPr bwMode="invGray">
            <a:xfrm>
              <a:off x="397787" y="4962608"/>
              <a:ext cx="172140" cy="59024"/>
            </a:xfrm>
            <a:custGeom>
              <a:avLst/>
              <a:gdLst>
                <a:gd name="T0" fmla="*/ 749 w 1245"/>
                <a:gd name="T1" fmla="*/ 246 h 417"/>
                <a:gd name="T2" fmla="*/ 749 w 1245"/>
                <a:gd name="T3" fmla="*/ 246 h 417"/>
                <a:gd name="T4" fmla="*/ 1245 w 1245"/>
                <a:gd name="T5" fmla="*/ 318 h 417"/>
                <a:gd name="T6" fmla="*/ 745 w 1245"/>
                <a:gd name="T7" fmla="*/ 104 h 417"/>
                <a:gd name="T8" fmla="*/ 749 w 1245"/>
                <a:gd name="T9" fmla="*/ 246 h 417"/>
                <a:gd name="T10" fmla="*/ 722 w 1245"/>
                <a:gd name="T11" fmla="*/ 249 h 417"/>
                <a:gd name="T12" fmla="*/ 722 w 1245"/>
                <a:gd name="T13" fmla="*/ 249 h 417"/>
                <a:gd name="T14" fmla="*/ 55 w 1245"/>
                <a:gd name="T15" fmla="*/ 417 h 417"/>
                <a:gd name="T16" fmla="*/ 609 w 1245"/>
                <a:gd name="T17" fmla="*/ 76 h 417"/>
                <a:gd name="T18" fmla="*/ 675 w 1245"/>
                <a:gd name="T19" fmla="*/ 88 h 417"/>
                <a:gd name="T20" fmla="*/ 722 w 1245"/>
                <a:gd name="T21" fmla="*/ 24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5" h="417">
                  <a:moveTo>
                    <a:pt x="749" y="246"/>
                  </a:moveTo>
                  <a:lnTo>
                    <a:pt x="749" y="246"/>
                  </a:lnTo>
                  <a:cubicBezTo>
                    <a:pt x="931" y="232"/>
                    <a:pt x="1103" y="250"/>
                    <a:pt x="1245" y="318"/>
                  </a:cubicBezTo>
                  <a:cubicBezTo>
                    <a:pt x="1139" y="247"/>
                    <a:pt x="973" y="159"/>
                    <a:pt x="745" y="104"/>
                  </a:cubicBezTo>
                  <a:cubicBezTo>
                    <a:pt x="740" y="167"/>
                    <a:pt x="745" y="220"/>
                    <a:pt x="749" y="246"/>
                  </a:cubicBezTo>
                  <a:close/>
                  <a:moveTo>
                    <a:pt x="722" y="249"/>
                  </a:moveTo>
                  <a:lnTo>
                    <a:pt x="722" y="249"/>
                  </a:lnTo>
                  <a:cubicBezTo>
                    <a:pt x="518" y="268"/>
                    <a:pt x="277" y="334"/>
                    <a:pt x="55" y="417"/>
                  </a:cubicBezTo>
                  <a:cubicBezTo>
                    <a:pt x="0" y="230"/>
                    <a:pt x="141" y="0"/>
                    <a:pt x="609" y="76"/>
                  </a:cubicBezTo>
                  <a:cubicBezTo>
                    <a:pt x="631" y="80"/>
                    <a:pt x="653" y="84"/>
                    <a:pt x="675" y="88"/>
                  </a:cubicBezTo>
                  <a:cubicBezTo>
                    <a:pt x="686" y="154"/>
                    <a:pt x="706" y="208"/>
                    <a:pt x="722" y="249"/>
                  </a:cubicBezTo>
                  <a:close/>
                </a:path>
              </a:pathLst>
            </a:custGeom>
            <a:solidFill>
              <a:srgbClr val="FFFFFF">
                <a:alpha val="50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98BC781C-4904-DD41-B28D-E36178FCE96E}"/>
                </a:ext>
              </a:extLst>
            </p:cNvPr>
            <p:cNvSpPr>
              <a:spLocks noEditPoints="1"/>
            </p:cNvSpPr>
            <p:nvPr/>
          </p:nvSpPr>
          <p:spPr bwMode="invGray">
            <a:xfrm>
              <a:off x="657491" y="4945276"/>
              <a:ext cx="262001" cy="72843"/>
            </a:xfrm>
            <a:custGeom>
              <a:avLst/>
              <a:gdLst>
                <a:gd name="T0" fmla="*/ 1579 w 1897"/>
                <a:gd name="T1" fmla="*/ 301 h 515"/>
                <a:gd name="T2" fmla="*/ 1706 w 1897"/>
                <a:gd name="T3" fmla="*/ 301 h 515"/>
                <a:gd name="T4" fmla="*/ 1596 w 1897"/>
                <a:gd name="T5" fmla="*/ 20 h 515"/>
                <a:gd name="T6" fmla="*/ 1391 w 1897"/>
                <a:gd name="T7" fmla="*/ 500 h 515"/>
                <a:gd name="T8" fmla="*/ 1542 w 1897"/>
                <a:gd name="T9" fmla="*/ 394 h 515"/>
                <a:gd name="T10" fmla="*/ 1787 w 1897"/>
                <a:gd name="T11" fmla="*/ 500 h 515"/>
                <a:gd name="T12" fmla="*/ 1692 w 1897"/>
                <a:gd name="T13" fmla="*/ 20 h 515"/>
                <a:gd name="T14" fmla="*/ 1813 w 1897"/>
                <a:gd name="T15" fmla="*/ 77 h 515"/>
                <a:gd name="T16" fmla="*/ 1813 w 1897"/>
                <a:gd name="T17" fmla="*/ 61 h 515"/>
                <a:gd name="T18" fmla="*/ 1828 w 1897"/>
                <a:gd name="T19" fmla="*/ 77 h 515"/>
                <a:gd name="T20" fmla="*/ 1826 w 1897"/>
                <a:gd name="T21" fmla="*/ 59 h 515"/>
                <a:gd name="T22" fmla="*/ 1833 w 1897"/>
                <a:gd name="T23" fmla="*/ 48 h 515"/>
                <a:gd name="T24" fmla="*/ 1818 w 1897"/>
                <a:gd name="T25" fmla="*/ 35 h 515"/>
                <a:gd name="T26" fmla="*/ 1805 w 1897"/>
                <a:gd name="T27" fmla="*/ 77 h 515"/>
                <a:gd name="T28" fmla="*/ 1850 w 1897"/>
                <a:gd name="T29" fmla="*/ 56 h 515"/>
                <a:gd name="T30" fmla="*/ 1819 w 1897"/>
                <a:gd name="T31" fmla="*/ 88 h 515"/>
                <a:gd name="T32" fmla="*/ 1819 w 1897"/>
                <a:gd name="T33" fmla="*/ 25 h 515"/>
                <a:gd name="T34" fmla="*/ 1819 w 1897"/>
                <a:gd name="T35" fmla="*/ 20 h 515"/>
                <a:gd name="T36" fmla="*/ 1783 w 1897"/>
                <a:gd name="T37" fmla="*/ 56 h 515"/>
                <a:gd name="T38" fmla="*/ 1855 w 1897"/>
                <a:gd name="T39" fmla="*/ 56 h 515"/>
                <a:gd name="T40" fmla="*/ 1813 w 1897"/>
                <a:gd name="T41" fmla="*/ 41 h 515"/>
                <a:gd name="T42" fmla="*/ 1818 w 1897"/>
                <a:gd name="T43" fmla="*/ 41 h 515"/>
                <a:gd name="T44" fmla="*/ 1826 w 1897"/>
                <a:gd name="T45" fmla="*/ 48 h 515"/>
                <a:gd name="T46" fmla="*/ 1818 w 1897"/>
                <a:gd name="T47" fmla="*/ 55 h 515"/>
                <a:gd name="T48" fmla="*/ 1813 w 1897"/>
                <a:gd name="T49" fmla="*/ 41 h 515"/>
                <a:gd name="T50" fmla="*/ 273 w 1897"/>
                <a:gd name="T51" fmla="*/ 190 h 515"/>
                <a:gd name="T52" fmla="*/ 106 w 1897"/>
                <a:gd name="T53" fmla="*/ 263 h 515"/>
                <a:gd name="T54" fmla="*/ 187 w 1897"/>
                <a:gd name="T55" fmla="*/ 116 h 515"/>
                <a:gd name="T56" fmla="*/ 273 w 1897"/>
                <a:gd name="T57" fmla="*/ 190 h 515"/>
                <a:gd name="T58" fmla="*/ 196 w 1897"/>
                <a:gd name="T59" fmla="*/ 20 h 515"/>
                <a:gd name="T60" fmla="*/ 0 w 1897"/>
                <a:gd name="T61" fmla="*/ 500 h 515"/>
                <a:gd name="T62" fmla="*/ 106 w 1897"/>
                <a:gd name="T63" fmla="*/ 356 h 515"/>
                <a:gd name="T64" fmla="*/ 380 w 1897"/>
                <a:gd name="T65" fmla="*/ 188 h 515"/>
                <a:gd name="T66" fmla="*/ 196 w 1897"/>
                <a:gd name="T67" fmla="*/ 20 h 515"/>
                <a:gd name="T68" fmla="*/ 954 w 1897"/>
                <a:gd name="T69" fmla="*/ 74 h 515"/>
                <a:gd name="T70" fmla="*/ 953 w 1897"/>
                <a:gd name="T71" fmla="*/ 443 h 515"/>
                <a:gd name="T72" fmla="*/ 1339 w 1897"/>
                <a:gd name="T73" fmla="*/ 438 h 515"/>
                <a:gd name="T74" fmla="*/ 1341 w 1897"/>
                <a:gd name="T75" fmla="*/ 215 h 515"/>
                <a:gd name="T76" fmla="*/ 1132 w 1897"/>
                <a:gd name="T77" fmla="*/ 304 h 515"/>
                <a:gd name="T78" fmla="*/ 1241 w 1897"/>
                <a:gd name="T79" fmla="*/ 394 h 515"/>
                <a:gd name="T80" fmla="*/ 1027 w 1897"/>
                <a:gd name="T81" fmla="*/ 375 h 515"/>
                <a:gd name="T82" fmla="*/ 1028 w 1897"/>
                <a:gd name="T83" fmla="*/ 143 h 515"/>
                <a:gd name="T84" fmla="*/ 1207 w 1897"/>
                <a:gd name="T85" fmla="*/ 107 h 515"/>
                <a:gd name="T86" fmla="*/ 1316 w 1897"/>
                <a:gd name="T87" fmla="*/ 63 h 515"/>
                <a:gd name="T88" fmla="*/ 954 w 1897"/>
                <a:gd name="T89" fmla="*/ 74 h 515"/>
                <a:gd name="T90" fmla="*/ 562 w 1897"/>
                <a:gd name="T91" fmla="*/ 309 h 515"/>
                <a:gd name="T92" fmla="*/ 769 w 1897"/>
                <a:gd name="T93" fmla="*/ 215 h 515"/>
                <a:gd name="T94" fmla="*/ 562 w 1897"/>
                <a:gd name="T95" fmla="*/ 114 h 515"/>
                <a:gd name="T96" fmla="*/ 819 w 1897"/>
                <a:gd name="T97" fmla="*/ 20 h 515"/>
                <a:gd name="T98" fmla="*/ 457 w 1897"/>
                <a:gd name="T99" fmla="*/ 500 h 515"/>
                <a:gd name="T100" fmla="*/ 823 w 1897"/>
                <a:gd name="T101" fmla="*/ 407 h 515"/>
                <a:gd name="T102" fmla="*/ 562 w 1897"/>
                <a:gd name="T103" fmla="*/ 309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97" h="515">
                  <a:moveTo>
                    <a:pt x="1579" y="301"/>
                  </a:moveTo>
                  <a:lnTo>
                    <a:pt x="1579" y="301"/>
                  </a:lnTo>
                  <a:lnTo>
                    <a:pt x="1643" y="146"/>
                  </a:lnTo>
                  <a:lnTo>
                    <a:pt x="1706" y="301"/>
                  </a:lnTo>
                  <a:lnTo>
                    <a:pt x="1579" y="301"/>
                  </a:lnTo>
                  <a:close/>
                  <a:moveTo>
                    <a:pt x="1596" y="20"/>
                  </a:moveTo>
                  <a:lnTo>
                    <a:pt x="1596" y="20"/>
                  </a:lnTo>
                  <a:lnTo>
                    <a:pt x="1391" y="500"/>
                  </a:lnTo>
                  <a:lnTo>
                    <a:pt x="1498" y="500"/>
                  </a:lnTo>
                  <a:lnTo>
                    <a:pt x="1542" y="394"/>
                  </a:lnTo>
                  <a:lnTo>
                    <a:pt x="1743" y="394"/>
                  </a:lnTo>
                  <a:lnTo>
                    <a:pt x="1787" y="500"/>
                  </a:lnTo>
                  <a:lnTo>
                    <a:pt x="1897" y="500"/>
                  </a:lnTo>
                  <a:lnTo>
                    <a:pt x="1692" y="20"/>
                  </a:lnTo>
                  <a:lnTo>
                    <a:pt x="1596" y="20"/>
                  </a:lnTo>
                  <a:close/>
                  <a:moveTo>
                    <a:pt x="1813" y="77"/>
                  </a:moveTo>
                  <a:lnTo>
                    <a:pt x="1813" y="77"/>
                  </a:lnTo>
                  <a:lnTo>
                    <a:pt x="1813" y="61"/>
                  </a:lnTo>
                  <a:lnTo>
                    <a:pt x="1819" y="61"/>
                  </a:lnTo>
                  <a:lnTo>
                    <a:pt x="1828" y="77"/>
                  </a:lnTo>
                  <a:lnTo>
                    <a:pt x="1837" y="77"/>
                  </a:lnTo>
                  <a:lnTo>
                    <a:pt x="1826" y="59"/>
                  </a:lnTo>
                  <a:cubicBezTo>
                    <a:pt x="1828" y="58"/>
                    <a:pt x="1830" y="57"/>
                    <a:pt x="1831" y="55"/>
                  </a:cubicBezTo>
                  <a:cubicBezTo>
                    <a:pt x="1833" y="53"/>
                    <a:pt x="1833" y="50"/>
                    <a:pt x="1833" y="48"/>
                  </a:cubicBezTo>
                  <a:cubicBezTo>
                    <a:pt x="1833" y="44"/>
                    <a:pt x="1832" y="40"/>
                    <a:pt x="1830" y="38"/>
                  </a:cubicBezTo>
                  <a:cubicBezTo>
                    <a:pt x="1827" y="36"/>
                    <a:pt x="1823" y="35"/>
                    <a:pt x="1818" y="35"/>
                  </a:cubicBezTo>
                  <a:lnTo>
                    <a:pt x="1805" y="35"/>
                  </a:lnTo>
                  <a:lnTo>
                    <a:pt x="1805" y="77"/>
                  </a:lnTo>
                  <a:lnTo>
                    <a:pt x="1813" y="77"/>
                  </a:lnTo>
                  <a:close/>
                  <a:moveTo>
                    <a:pt x="1850" y="56"/>
                  </a:moveTo>
                  <a:lnTo>
                    <a:pt x="1850" y="56"/>
                  </a:lnTo>
                  <a:cubicBezTo>
                    <a:pt x="1850" y="74"/>
                    <a:pt x="1836" y="88"/>
                    <a:pt x="1819" y="88"/>
                  </a:cubicBezTo>
                  <a:cubicBezTo>
                    <a:pt x="1802" y="88"/>
                    <a:pt x="1788" y="74"/>
                    <a:pt x="1788" y="56"/>
                  </a:cubicBezTo>
                  <a:cubicBezTo>
                    <a:pt x="1788" y="39"/>
                    <a:pt x="1802" y="25"/>
                    <a:pt x="1819" y="25"/>
                  </a:cubicBezTo>
                  <a:cubicBezTo>
                    <a:pt x="1836" y="25"/>
                    <a:pt x="1850" y="39"/>
                    <a:pt x="1850" y="56"/>
                  </a:cubicBezTo>
                  <a:close/>
                  <a:moveTo>
                    <a:pt x="1819" y="20"/>
                  </a:moveTo>
                  <a:lnTo>
                    <a:pt x="1819" y="20"/>
                  </a:lnTo>
                  <a:cubicBezTo>
                    <a:pt x="1799" y="20"/>
                    <a:pt x="1783" y="37"/>
                    <a:pt x="1783" y="56"/>
                  </a:cubicBezTo>
                  <a:cubicBezTo>
                    <a:pt x="1783" y="76"/>
                    <a:pt x="1799" y="92"/>
                    <a:pt x="1819" y="92"/>
                  </a:cubicBezTo>
                  <a:cubicBezTo>
                    <a:pt x="1839" y="92"/>
                    <a:pt x="1855" y="76"/>
                    <a:pt x="1855" y="56"/>
                  </a:cubicBezTo>
                  <a:cubicBezTo>
                    <a:pt x="1855" y="37"/>
                    <a:pt x="1839" y="20"/>
                    <a:pt x="1819" y="20"/>
                  </a:cubicBezTo>
                  <a:close/>
                  <a:moveTo>
                    <a:pt x="1813" y="41"/>
                  </a:moveTo>
                  <a:lnTo>
                    <a:pt x="1813" y="41"/>
                  </a:lnTo>
                  <a:lnTo>
                    <a:pt x="1818" y="41"/>
                  </a:lnTo>
                  <a:cubicBezTo>
                    <a:pt x="1821" y="41"/>
                    <a:pt x="1823" y="42"/>
                    <a:pt x="1824" y="43"/>
                  </a:cubicBezTo>
                  <a:cubicBezTo>
                    <a:pt x="1826" y="44"/>
                    <a:pt x="1826" y="46"/>
                    <a:pt x="1826" y="48"/>
                  </a:cubicBezTo>
                  <a:cubicBezTo>
                    <a:pt x="1826" y="50"/>
                    <a:pt x="1825" y="52"/>
                    <a:pt x="1824" y="53"/>
                  </a:cubicBezTo>
                  <a:cubicBezTo>
                    <a:pt x="1822" y="54"/>
                    <a:pt x="1820" y="55"/>
                    <a:pt x="1818" y="55"/>
                  </a:cubicBezTo>
                  <a:lnTo>
                    <a:pt x="1813" y="55"/>
                  </a:lnTo>
                  <a:lnTo>
                    <a:pt x="1813" y="41"/>
                  </a:lnTo>
                  <a:close/>
                  <a:moveTo>
                    <a:pt x="273" y="190"/>
                  </a:moveTo>
                  <a:lnTo>
                    <a:pt x="273" y="190"/>
                  </a:lnTo>
                  <a:cubicBezTo>
                    <a:pt x="273" y="231"/>
                    <a:pt x="242" y="263"/>
                    <a:pt x="189" y="263"/>
                  </a:cubicBezTo>
                  <a:lnTo>
                    <a:pt x="106" y="263"/>
                  </a:lnTo>
                  <a:lnTo>
                    <a:pt x="106" y="116"/>
                  </a:lnTo>
                  <a:lnTo>
                    <a:pt x="187" y="116"/>
                  </a:lnTo>
                  <a:cubicBezTo>
                    <a:pt x="240" y="116"/>
                    <a:pt x="273" y="141"/>
                    <a:pt x="273" y="189"/>
                  </a:cubicBezTo>
                  <a:lnTo>
                    <a:pt x="273" y="190"/>
                  </a:lnTo>
                  <a:close/>
                  <a:moveTo>
                    <a:pt x="196" y="20"/>
                  </a:moveTo>
                  <a:lnTo>
                    <a:pt x="196" y="20"/>
                  </a:lnTo>
                  <a:lnTo>
                    <a:pt x="0" y="20"/>
                  </a:lnTo>
                  <a:lnTo>
                    <a:pt x="0" y="500"/>
                  </a:lnTo>
                  <a:lnTo>
                    <a:pt x="106" y="500"/>
                  </a:lnTo>
                  <a:lnTo>
                    <a:pt x="106" y="356"/>
                  </a:lnTo>
                  <a:lnTo>
                    <a:pt x="186" y="356"/>
                  </a:lnTo>
                  <a:cubicBezTo>
                    <a:pt x="293" y="356"/>
                    <a:pt x="380" y="299"/>
                    <a:pt x="380" y="188"/>
                  </a:cubicBezTo>
                  <a:lnTo>
                    <a:pt x="380" y="186"/>
                  </a:lnTo>
                  <a:cubicBezTo>
                    <a:pt x="380" y="88"/>
                    <a:pt x="311" y="20"/>
                    <a:pt x="196" y="20"/>
                  </a:cubicBezTo>
                  <a:close/>
                  <a:moveTo>
                    <a:pt x="954" y="74"/>
                  </a:moveTo>
                  <a:lnTo>
                    <a:pt x="954" y="74"/>
                  </a:lnTo>
                  <a:cubicBezTo>
                    <a:pt x="904" y="123"/>
                    <a:pt x="879" y="185"/>
                    <a:pt x="879" y="259"/>
                  </a:cubicBezTo>
                  <a:cubicBezTo>
                    <a:pt x="879" y="333"/>
                    <a:pt x="904" y="395"/>
                    <a:pt x="953" y="443"/>
                  </a:cubicBezTo>
                  <a:cubicBezTo>
                    <a:pt x="1002" y="491"/>
                    <a:pt x="1064" y="515"/>
                    <a:pt x="1138" y="515"/>
                  </a:cubicBezTo>
                  <a:cubicBezTo>
                    <a:pt x="1224" y="515"/>
                    <a:pt x="1292" y="489"/>
                    <a:pt x="1339" y="438"/>
                  </a:cubicBezTo>
                  <a:lnTo>
                    <a:pt x="1341" y="435"/>
                  </a:lnTo>
                  <a:lnTo>
                    <a:pt x="1341" y="215"/>
                  </a:lnTo>
                  <a:lnTo>
                    <a:pt x="1132" y="215"/>
                  </a:lnTo>
                  <a:lnTo>
                    <a:pt x="1132" y="304"/>
                  </a:lnTo>
                  <a:lnTo>
                    <a:pt x="1241" y="304"/>
                  </a:lnTo>
                  <a:lnTo>
                    <a:pt x="1241" y="394"/>
                  </a:lnTo>
                  <a:cubicBezTo>
                    <a:pt x="1213" y="411"/>
                    <a:pt x="1178" y="419"/>
                    <a:pt x="1137" y="419"/>
                  </a:cubicBezTo>
                  <a:cubicBezTo>
                    <a:pt x="1094" y="419"/>
                    <a:pt x="1057" y="404"/>
                    <a:pt x="1027" y="375"/>
                  </a:cubicBezTo>
                  <a:cubicBezTo>
                    <a:pt x="997" y="347"/>
                    <a:pt x="982" y="308"/>
                    <a:pt x="982" y="260"/>
                  </a:cubicBezTo>
                  <a:cubicBezTo>
                    <a:pt x="982" y="211"/>
                    <a:pt x="997" y="172"/>
                    <a:pt x="1028" y="143"/>
                  </a:cubicBezTo>
                  <a:cubicBezTo>
                    <a:pt x="1059" y="113"/>
                    <a:pt x="1098" y="99"/>
                    <a:pt x="1144" y="99"/>
                  </a:cubicBezTo>
                  <a:cubicBezTo>
                    <a:pt x="1168" y="99"/>
                    <a:pt x="1189" y="101"/>
                    <a:pt x="1207" y="107"/>
                  </a:cubicBezTo>
                  <a:cubicBezTo>
                    <a:pt x="1224" y="113"/>
                    <a:pt x="1241" y="123"/>
                    <a:pt x="1258" y="137"/>
                  </a:cubicBezTo>
                  <a:lnTo>
                    <a:pt x="1316" y="63"/>
                  </a:lnTo>
                  <a:cubicBezTo>
                    <a:pt x="1285" y="36"/>
                    <a:pt x="1230" y="0"/>
                    <a:pt x="1138" y="0"/>
                  </a:cubicBezTo>
                  <a:cubicBezTo>
                    <a:pt x="1066" y="0"/>
                    <a:pt x="1005" y="25"/>
                    <a:pt x="954" y="74"/>
                  </a:cubicBezTo>
                  <a:close/>
                  <a:moveTo>
                    <a:pt x="562" y="309"/>
                  </a:moveTo>
                  <a:lnTo>
                    <a:pt x="562" y="309"/>
                  </a:lnTo>
                  <a:lnTo>
                    <a:pt x="769" y="309"/>
                  </a:lnTo>
                  <a:lnTo>
                    <a:pt x="769" y="215"/>
                  </a:lnTo>
                  <a:lnTo>
                    <a:pt x="562" y="215"/>
                  </a:lnTo>
                  <a:lnTo>
                    <a:pt x="562" y="114"/>
                  </a:lnTo>
                  <a:lnTo>
                    <a:pt x="819" y="114"/>
                  </a:lnTo>
                  <a:lnTo>
                    <a:pt x="819" y="20"/>
                  </a:lnTo>
                  <a:lnTo>
                    <a:pt x="457" y="20"/>
                  </a:lnTo>
                  <a:lnTo>
                    <a:pt x="457" y="500"/>
                  </a:lnTo>
                  <a:lnTo>
                    <a:pt x="823" y="500"/>
                  </a:lnTo>
                  <a:lnTo>
                    <a:pt x="823" y="407"/>
                  </a:lnTo>
                  <a:lnTo>
                    <a:pt x="562" y="407"/>
                  </a:lnTo>
                  <a:lnTo>
                    <a:pt x="562" y="309"/>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5" name="Computer">
            <a:extLst>
              <a:ext uri="{FF2B5EF4-FFF2-40B4-BE49-F238E27FC236}">
                <a16:creationId xmlns:a16="http://schemas.microsoft.com/office/drawing/2014/main" id="{A3CF9AEA-F68F-EF4C-AA3D-EA5DAAF66BA2}"/>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4754565" y="1194494"/>
            <a:ext cx="4570409" cy="3482417"/>
          </a:xfrm>
          <a:prstGeom prst="rect">
            <a:avLst/>
          </a:prstGeom>
        </p:spPr>
      </p:pic>
      <p:sp>
        <p:nvSpPr>
          <p:cNvPr id="2" name="Title 1">
            <a:extLst>
              <a:ext uri="{FF2B5EF4-FFF2-40B4-BE49-F238E27FC236}">
                <a16:creationId xmlns:a16="http://schemas.microsoft.com/office/drawing/2014/main" id="{8863884C-9825-444A-8699-73611F030EE8}"/>
              </a:ext>
            </a:extLst>
          </p:cNvPr>
          <p:cNvSpPr>
            <a:spLocks noGrp="1"/>
          </p:cNvSpPr>
          <p:nvPr>
            <p:ph type="title" hasCustomPrompt="1"/>
          </p:nvPr>
        </p:nvSpPr>
        <p:spPr/>
        <p:txBody>
          <a:bodyPr/>
          <a:lstStyle>
            <a:lvl1pPr>
              <a:defRPr>
                <a:solidFill>
                  <a:schemeClr val="bg2"/>
                </a:solidFill>
              </a:defRPr>
            </a:lvl1pPr>
          </a:lstStyle>
          <a:p>
            <a:r>
              <a:rPr lang="en-US"/>
              <a:t>[Slide title, sentence case, one line max]</a:t>
            </a:r>
          </a:p>
        </p:txBody>
      </p:sp>
      <p:sp>
        <p:nvSpPr>
          <p:cNvPr id="19" name="Subtitle 2">
            <a:extLst>
              <a:ext uri="{FF2B5EF4-FFF2-40B4-BE49-F238E27FC236}">
                <a16:creationId xmlns:a16="http://schemas.microsoft.com/office/drawing/2014/main" id="{1D981149-6F22-F34C-A7EC-458B378114D2}"/>
              </a:ext>
            </a:extLst>
          </p:cNvPr>
          <p:cNvSpPr>
            <a:spLocks noGrp="1"/>
          </p:cNvSpPr>
          <p:nvPr>
            <p:ph type="subTitle" idx="13" hasCustomPrompt="1"/>
          </p:nvPr>
        </p:nvSpPr>
        <p:spPr>
          <a:xfrm>
            <a:off x="365125" y="857639"/>
            <a:ext cx="4024311" cy="548640"/>
          </a:xfrm>
        </p:spPr>
        <p:txBody>
          <a:bodyPr>
            <a:noAutofit/>
          </a:bodyPr>
          <a:lstStyle>
            <a:lvl1pPr marL="0" indent="0" algn="l">
              <a:spcBef>
                <a:spcPts val="0"/>
              </a:spcBef>
              <a:buNone/>
              <a:defRPr sz="1600" baseline="0">
                <a:solidFill>
                  <a:schemeClr val="tx1"/>
                </a:solidFill>
              </a:defRPr>
            </a:lvl1pPr>
            <a:lvl2pPr marL="0" indent="0" algn="l">
              <a:spcBef>
                <a:spcPts val="0"/>
              </a:spcBef>
              <a:buNone/>
              <a:defRPr sz="1600">
                <a:solidFill>
                  <a:schemeClr val="tx1"/>
                </a:solidFill>
              </a:defRPr>
            </a:lvl2pPr>
            <a:lvl3pPr marL="0" indent="0" algn="l">
              <a:spcBef>
                <a:spcPts val="0"/>
              </a:spcBef>
              <a:buNone/>
              <a:defRPr sz="1600">
                <a:solidFill>
                  <a:schemeClr val="tx1"/>
                </a:solidFill>
              </a:defRPr>
            </a:lvl3pPr>
            <a:lvl4pPr marL="0" indent="0" algn="l">
              <a:spcBef>
                <a:spcPts val="0"/>
              </a:spcBef>
              <a:buNone/>
              <a:defRPr sz="1600">
                <a:solidFill>
                  <a:schemeClr val="tx1"/>
                </a:solidFill>
              </a:defRPr>
            </a:lvl4pPr>
            <a:lvl5pPr marL="0" indent="0" algn="l">
              <a:spcBef>
                <a:spcPts val="0"/>
              </a:spcBef>
              <a:buNone/>
              <a:defRPr sz="1600">
                <a:solidFill>
                  <a:schemeClr val="tx1"/>
                </a:solidFill>
              </a:defRPr>
            </a:lvl5pPr>
            <a:lvl6pPr marL="0" indent="0" algn="l">
              <a:spcBef>
                <a:spcPts val="0"/>
              </a:spcBef>
              <a:buNone/>
              <a:defRPr sz="1600">
                <a:solidFill>
                  <a:schemeClr val="tx1"/>
                </a:solidFill>
              </a:defRPr>
            </a:lvl6pPr>
            <a:lvl7pPr marL="0" indent="0" algn="l">
              <a:spcBef>
                <a:spcPts val="0"/>
              </a:spcBef>
              <a:buNone/>
              <a:defRPr sz="1600">
                <a:solidFill>
                  <a:schemeClr val="tx1"/>
                </a:solidFill>
              </a:defRPr>
            </a:lvl7pPr>
            <a:lvl8pPr marL="0" indent="0" algn="l">
              <a:spcBef>
                <a:spcPts val="0"/>
              </a:spcBef>
              <a:buNone/>
              <a:defRPr sz="1600">
                <a:solidFill>
                  <a:schemeClr val="tx1"/>
                </a:solidFill>
              </a:defRPr>
            </a:lvl8pPr>
            <a:lvl9pPr marL="0" indent="0" algn="l">
              <a:spcBef>
                <a:spcPts val="0"/>
              </a:spcBef>
              <a:buNone/>
              <a:defRPr sz="1600">
                <a:solidFill>
                  <a:schemeClr val="tx1"/>
                </a:solidFill>
              </a:defRPr>
            </a:lvl9pPr>
          </a:lstStyle>
          <a:p>
            <a:r>
              <a:rPr lang="en-US"/>
              <a:t>[Subtitle/summary/intro, </a:t>
            </a:r>
            <a:br>
              <a:rPr lang="en-US"/>
            </a:br>
            <a:r>
              <a:rPr lang="en-US"/>
              <a:t>two lines max]</a:t>
            </a:r>
          </a:p>
        </p:txBody>
      </p:sp>
      <p:sp>
        <p:nvSpPr>
          <p:cNvPr id="3" name="Content Placeholder 3"/>
          <p:cNvSpPr>
            <a:spLocks noGrp="1"/>
          </p:cNvSpPr>
          <p:nvPr>
            <p:ph idx="1"/>
          </p:nvPr>
        </p:nvSpPr>
        <p:spPr>
          <a:xfrm>
            <a:off x="365125" y="1883664"/>
            <a:ext cx="4024313" cy="2778824"/>
          </a:xfrm>
        </p:spPr>
        <p:txBody>
          <a:bodyPr/>
          <a:lstStyle>
            <a:lvl1pPr>
              <a:buClrTx/>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solidFill>
                  <a:schemeClr val="tx1"/>
                </a:solidFill>
              </a:defRPr>
            </a:lvl6pPr>
            <a:lvl7pPr>
              <a:defRPr sz="1600">
                <a:solidFill>
                  <a:schemeClr val="tx1"/>
                </a:solidFill>
              </a:defRPr>
            </a:lvl7pPr>
            <a:lvl8pPr>
              <a:defRPr sz="1600">
                <a:solidFill>
                  <a:schemeClr val="tx1"/>
                </a:solidFill>
              </a:defRPr>
            </a:lvl8pPr>
            <a:lvl9pPr>
              <a:defRPr sz="160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6" name="Picture Placeholder 4">
            <a:extLst>
              <a:ext uri="{FF2B5EF4-FFF2-40B4-BE49-F238E27FC236}">
                <a16:creationId xmlns:a16="http://schemas.microsoft.com/office/drawing/2014/main" id="{D26A8D6E-0146-6E45-869A-B8384C1A7700}"/>
              </a:ext>
            </a:extLst>
          </p:cNvPr>
          <p:cNvSpPr>
            <a:spLocks noGrp="1"/>
          </p:cNvSpPr>
          <p:nvPr>
            <p:ph type="pic" sz="quarter" idx="14"/>
          </p:nvPr>
        </p:nvSpPr>
        <p:spPr bwMode="gray">
          <a:xfrm>
            <a:off x="4933950" y="1371600"/>
            <a:ext cx="4210050" cy="2377440"/>
          </a:xfrm>
          <a:solidFill>
            <a:srgbClr val="D2D0CE"/>
          </a:solidFill>
        </p:spPr>
        <p:txBody>
          <a:bodyPr anchor="ctr" anchorCtr="0">
            <a:normAutofit/>
          </a:bodyPr>
          <a:lstStyle>
            <a:lvl1pPr marL="0" indent="0" algn="ctr">
              <a:spcBef>
                <a:spcPts val="0"/>
              </a:spcBef>
              <a:buNone/>
              <a:defRPr sz="800">
                <a:solidFill>
                  <a:schemeClr val="bg1"/>
                </a:solidFill>
              </a:defRPr>
            </a:lvl1pPr>
          </a:lstStyle>
          <a:p>
            <a:r>
              <a:rPr lang="en-US"/>
              <a:t>Click icon to add picture</a:t>
            </a:r>
          </a:p>
        </p:txBody>
      </p:sp>
      <p:sp>
        <p:nvSpPr>
          <p:cNvPr id="8" name="Footer Placeholder 5"/>
          <p:cNvSpPr>
            <a:spLocks noGrp="1"/>
          </p:cNvSpPr>
          <p:nvPr>
            <p:ph type="ftr" sz="quarter" idx="11"/>
          </p:nvPr>
        </p:nvSpPr>
        <p:spPr/>
        <p:txBody>
          <a:bodyPr/>
          <a:lstStyle>
            <a:lvl1pPr>
              <a:defRPr>
                <a:solidFill>
                  <a:schemeClr val="tx1"/>
                </a:solidFill>
              </a:defRPr>
            </a:lvl1pPr>
          </a:lstStyle>
          <a:p>
            <a:endParaRPr lang="en-US"/>
          </a:p>
        </p:txBody>
      </p:sp>
      <p:sp>
        <p:nvSpPr>
          <p:cNvPr id="9" name="Slide Number Placeholder 6"/>
          <p:cNvSpPr>
            <a:spLocks noGrp="1"/>
          </p:cNvSpPr>
          <p:nvPr>
            <p:ph type="sldNum" sz="quarter" idx="12"/>
          </p:nvPr>
        </p:nvSpPr>
        <p:spPr/>
        <p:txBody>
          <a:bodyPr/>
          <a:lstStyle>
            <a:lvl1pPr>
              <a:defRPr>
                <a:solidFill>
                  <a:schemeClr val="tx1"/>
                </a:solidFill>
              </a:defRPr>
            </a:lvl1pPr>
          </a:lstStyle>
          <a:p>
            <a:fld id="{94C005EB-05AB-4350-8862-D44178390B49}" type="slidenum">
              <a:rPr lang="en-US" smtClean="0"/>
              <a:pPr/>
              <a:t>‹#›</a:t>
            </a:fld>
            <a:endParaRPr lang="en-US"/>
          </a:p>
        </p:txBody>
      </p:sp>
    </p:spTree>
    <p:extLst>
      <p:ext uri="{BB962C8B-B14F-4D97-AF65-F5344CB8AC3E}">
        <p14:creationId xmlns:p14="http://schemas.microsoft.com/office/powerpoint/2010/main" val="1816177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5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creenshot 02">
    <p:spTree>
      <p:nvGrpSpPr>
        <p:cNvPr id="1" name=""/>
        <p:cNvGrpSpPr/>
        <p:nvPr/>
      </p:nvGrpSpPr>
      <p:grpSpPr>
        <a:xfrm>
          <a:off x="0" y="0"/>
          <a:ext cx="0" cy="0"/>
          <a:chOff x="0" y="0"/>
          <a:chExt cx="0" cy="0"/>
        </a:xfrm>
      </p:grpSpPr>
      <p:sp>
        <p:nvSpPr>
          <p:cNvPr id="8" name="Circle">
            <a:extLst>
              <a:ext uri="{FF2B5EF4-FFF2-40B4-BE49-F238E27FC236}">
                <a16:creationId xmlns:a16="http://schemas.microsoft.com/office/drawing/2014/main" id="{65981445-C9CE-41A0-A08F-2BF0ACB2B456}"/>
              </a:ext>
              <a:ext uri="{C183D7F6-B498-43B3-948B-1728B52AA6E4}">
                <adec:decorative xmlns:adec="http://schemas.microsoft.com/office/drawing/2017/decorative" val="1"/>
              </a:ext>
            </a:extLst>
          </p:cNvPr>
          <p:cNvSpPr>
            <a:spLocks noChangeAspect="1"/>
          </p:cNvSpPr>
          <p:nvPr userDrawn="1"/>
        </p:nvSpPr>
        <p:spPr bwMode="hidden">
          <a:xfrm>
            <a:off x="4062241" y="0"/>
            <a:ext cx="5081759" cy="5143500"/>
          </a:xfrm>
          <a:custGeom>
            <a:avLst/>
            <a:gdLst>
              <a:gd name="T0" fmla="*/ 5333 w 5333"/>
              <a:gd name="T1" fmla="*/ 0 h 5399"/>
              <a:gd name="T2" fmla="*/ 5333 w 5333"/>
              <a:gd name="T3" fmla="*/ 0 h 5399"/>
              <a:gd name="T4" fmla="*/ 1341 w 5333"/>
              <a:gd name="T5" fmla="*/ 0 h 5399"/>
              <a:gd name="T6" fmla="*/ 0 w 5333"/>
              <a:gd name="T7" fmla="*/ 2699 h 5399"/>
              <a:gd name="T8" fmla="*/ 1341 w 5333"/>
              <a:gd name="T9" fmla="*/ 5399 h 5399"/>
              <a:gd name="T10" fmla="*/ 5333 w 5333"/>
              <a:gd name="T11" fmla="*/ 5399 h 5399"/>
              <a:gd name="T12" fmla="*/ 5333 w 5333"/>
              <a:gd name="T13" fmla="*/ 0 h 5399"/>
            </a:gdLst>
            <a:ahLst/>
            <a:cxnLst>
              <a:cxn ang="0">
                <a:pos x="T0" y="T1"/>
              </a:cxn>
              <a:cxn ang="0">
                <a:pos x="T2" y="T3"/>
              </a:cxn>
              <a:cxn ang="0">
                <a:pos x="T4" y="T5"/>
              </a:cxn>
              <a:cxn ang="0">
                <a:pos x="T6" y="T7"/>
              </a:cxn>
              <a:cxn ang="0">
                <a:pos x="T8" y="T9"/>
              </a:cxn>
              <a:cxn ang="0">
                <a:pos x="T10" y="T11"/>
              </a:cxn>
              <a:cxn ang="0">
                <a:pos x="T12" y="T13"/>
              </a:cxn>
            </a:cxnLst>
            <a:rect l="0" t="0" r="r" b="b"/>
            <a:pathLst>
              <a:path w="5333" h="5399">
                <a:moveTo>
                  <a:pt x="5333" y="0"/>
                </a:moveTo>
                <a:lnTo>
                  <a:pt x="5333" y="0"/>
                </a:lnTo>
                <a:lnTo>
                  <a:pt x="1341" y="0"/>
                </a:lnTo>
                <a:cubicBezTo>
                  <a:pt x="526" y="619"/>
                  <a:pt x="0" y="1598"/>
                  <a:pt x="0" y="2699"/>
                </a:cubicBezTo>
                <a:cubicBezTo>
                  <a:pt x="0" y="3801"/>
                  <a:pt x="526" y="4780"/>
                  <a:pt x="1341" y="5399"/>
                </a:cubicBezTo>
                <a:lnTo>
                  <a:pt x="5333" y="5399"/>
                </a:lnTo>
                <a:lnTo>
                  <a:pt x="5333"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hasCustomPrompt="1"/>
          </p:nvPr>
        </p:nvSpPr>
        <p:spPr>
          <a:xfrm>
            <a:off x="365125" y="365760"/>
            <a:ext cx="4024313" cy="687070"/>
          </a:xfrm>
        </p:spPr>
        <p:txBody>
          <a:bodyPr/>
          <a:lstStyle>
            <a:lvl1pPr>
              <a:defRPr>
                <a:solidFill>
                  <a:schemeClr val="bg2"/>
                </a:solidFill>
              </a:defRPr>
            </a:lvl1pPr>
          </a:lstStyle>
          <a:p>
            <a:r>
              <a:rPr lang="en-US"/>
              <a:t>[Slide title, sentence case, two lines max]</a:t>
            </a:r>
          </a:p>
        </p:txBody>
      </p:sp>
      <p:sp>
        <p:nvSpPr>
          <p:cNvPr id="7" name="Content Placeholder 2"/>
          <p:cNvSpPr>
            <a:spLocks noGrp="1"/>
          </p:cNvSpPr>
          <p:nvPr>
            <p:ph sz="quarter" idx="13"/>
          </p:nvPr>
        </p:nvSpPr>
        <p:spPr>
          <a:xfrm>
            <a:off x="365124" y="1371600"/>
            <a:ext cx="3429873" cy="3290888"/>
          </a:xfrm>
        </p:spPr>
        <p:txBody>
          <a:bodyPr rIns="9144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baseline="0">
                <a:solidFill>
                  <a:schemeClr val="tx1"/>
                </a:solidFill>
              </a:defRPr>
            </a:lvl6pPr>
            <a:lvl7pPr>
              <a:defRPr baseline="0">
                <a:solidFill>
                  <a:schemeClr val="tx1"/>
                </a:solidFill>
              </a:defRPr>
            </a:lvl7pPr>
            <a:lvl8pPr>
              <a:defRPr baseline="0">
                <a:solidFill>
                  <a:schemeClr val="tx1"/>
                </a:solidFill>
              </a:defRPr>
            </a:lvl8pPr>
            <a:lvl9pPr>
              <a:defRPr baseline="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0" name="Picture Placeholder 3">
            <a:extLst>
              <a:ext uri="{FF2B5EF4-FFF2-40B4-BE49-F238E27FC236}">
                <a16:creationId xmlns:a16="http://schemas.microsoft.com/office/drawing/2014/main" id="{4B754ACE-016E-F745-9960-9D97297D3F77}"/>
              </a:ext>
            </a:extLst>
          </p:cNvPr>
          <p:cNvSpPr>
            <a:spLocks noGrp="1"/>
          </p:cNvSpPr>
          <p:nvPr>
            <p:ph type="pic" sz="quarter" idx="16"/>
          </p:nvPr>
        </p:nvSpPr>
        <p:spPr bwMode="gray">
          <a:xfrm>
            <a:off x="4748913" y="1026414"/>
            <a:ext cx="5486400" cy="3090672"/>
          </a:xfrm>
          <a:solidFill>
            <a:srgbClr val="D2D0CE"/>
          </a:solidFill>
          <a:ln w="114300">
            <a:solidFill>
              <a:srgbClr val="000000"/>
            </a:solidFill>
          </a:ln>
          <a:scene3d>
            <a:camera prst="perspectiveLeft"/>
            <a:lightRig rig="threePt" dir="t"/>
          </a:scene3d>
        </p:spPr>
        <p:txBody>
          <a:bodyPr anchor="ctr" anchorCtr="0">
            <a:normAutofit/>
          </a:bodyPr>
          <a:lstStyle>
            <a:lvl1pPr marL="0" indent="0" algn="ctr">
              <a:spcBef>
                <a:spcPts val="0"/>
              </a:spcBef>
              <a:buNone/>
              <a:defRPr sz="800">
                <a:solidFill>
                  <a:schemeClr val="bg1"/>
                </a:solidFill>
              </a:defRPr>
            </a:lvl1pPr>
          </a:lstStyle>
          <a:p>
            <a:r>
              <a:rPr lang="en-US"/>
              <a:t>Click icon to add picture</a:t>
            </a:r>
          </a:p>
        </p:txBody>
      </p:sp>
      <p:sp>
        <p:nvSpPr>
          <p:cNvPr id="6" name="Footer Placeholder 4">
            <a:extLst>
              <a:ext uri="{FF2B5EF4-FFF2-40B4-BE49-F238E27FC236}">
                <a16:creationId xmlns:a16="http://schemas.microsoft.com/office/drawing/2014/main" id="{C6545792-DB97-0145-83EF-44379E60C835}"/>
              </a:ext>
            </a:extLst>
          </p:cNvPr>
          <p:cNvSpPr>
            <a:spLocks noGrp="1"/>
          </p:cNvSpPr>
          <p:nvPr>
            <p:ph type="ftr" sz="quarter" idx="14"/>
          </p:nvPr>
        </p:nvSpPr>
        <p:spPr/>
        <p:txBody>
          <a:bodyPr/>
          <a:lstStyle>
            <a:lvl1pPr>
              <a:defRPr>
                <a:solidFill>
                  <a:schemeClr val="tx1"/>
                </a:solidFill>
              </a:defRPr>
            </a:lvl1pPr>
          </a:lstStyle>
          <a:p>
            <a:endParaRPr lang="en-US">
              <a:solidFill>
                <a:schemeClr val="tx1"/>
              </a:solidFill>
            </a:endParaRPr>
          </a:p>
        </p:txBody>
      </p:sp>
      <p:sp>
        <p:nvSpPr>
          <p:cNvPr id="9" name="Slide Number Placeholder 5">
            <a:extLst>
              <a:ext uri="{FF2B5EF4-FFF2-40B4-BE49-F238E27FC236}">
                <a16:creationId xmlns:a16="http://schemas.microsoft.com/office/drawing/2014/main" id="{6CFA8809-F3AC-1248-B716-1DBBCAA9DD93}"/>
              </a:ext>
            </a:extLst>
          </p:cNvPr>
          <p:cNvSpPr>
            <a:spLocks noGrp="1"/>
          </p:cNvSpPr>
          <p:nvPr>
            <p:ph type="sldNum" sz="quarter" idx="15"/>
          </p:nvPr>
        </p:nvSpPr>
        <p:spPr/>
        <p:txBody>
          <a:bodyPr/>
          <a:lstStyle>
            <a:lvl1pPr>
              <a:defRPr>
                <a:solidFill>
                  <a:schemeClr val="tx1"/>
                </a:solidFill>
              </a:defRPr>
            </a:lvl1pPr>
          </a:lstStyle>
          <a:p>
            <a:fld id="{94C005EB-05AB-4350-8862-D44178390B49}" type="slidenum">
              <a:rPr lang="en-US" smtClean="0"/>
              <a:pPr/>
              <a:t>‹#›</a:t>
            </a:fld>
            <a:endParaRPr lang="en-US"/>
          </a:p>
        </p:txBody>
      </p:sp>
    </p:spTree>
    <p:extLst>
      <p:ext uri="{BB962C8B-B14F-4D97-AF65-F5344CB8AC3E}">
        <p14:creationId xmlns:p14="http://schemas.microsoft.com/office/powerpoint/2010/main" val="3679063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64">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creenshot 03">
    <p:spTree>
      <p:nvGrpSpPr>
        <p:cNvPr id="1" name=""/>
        <p:cNvGrpSpPr/>
        <p:nvPr/>
      </p:nvGrpSpPr>
      <p:grpSpPr>
        <a:xfrm>
          <a:off x="0" y="0"/>
          <a:ext cx="0" cy="0"/>
          <a:chOff x="0" y="0"/>
          <a:chExt cx="0" cy="0"/>
        </a:xfrm>
      </p:grpSpPr>
      <p:sp>
        <p:nvSpPr>
          <p:cNvPr id="10" name="Picture Placeholder 1">
            <a:extLst>
              <a:ext uri="{FF2B5EF4-FFF2-40B4-BE49-F238E27FC236}">
                <a16:creationId xmlns:a16="http://schemas.microsoft.com/office/drawing/2014/main" id="{4B754ACE-016E-F745-9960-9D97297D3F77}"/>
              </a:ext>
            </a:extLst>
          </p:cNvPr>
          <p:cNvSpPr>
            <a:spLocks noGrp="1"/>
          </p:cNvSpPr>
          <p:nvPr>
            <p:ph type="pic" sz="quarter" idx="16"/>
          </p:nvPr>
        </p:nvSpPr>
        <p:spPr bwMode="gray">
          <a:xfrm>
            <a:off x="-49436" y="1314450"/>
            <a:ext cx="4480560" cy="2514600"/>
          </a:xfrm>
          <a:solidFill>
            <a:srgbClr val="ABA9AB"/>
          </a:solidFill>
          <a:ln w="76200">
            <a:solidFill>
              <a:srgbClr val="D2D0CE"/>
            </a:solidFill>
          </a:ln>
        </p:spPr>
        <p:txBody>
          <a:bodyPr anchor="ctr" anchorCtr="0">
            <a:normAutofit/>
          </a:bodyPr>
          <a:lstStyle>
            <a:lvl1pPr marL="0" indent="0" algn="ctr">
              <a:spcBef>
                <a:spcPts val="0"/>
              </a:spcBef>
              <a:buNone/>
              <a:defRPr sz="800">
                <a:solidFill>
                  <a:schemeClr val="bg1"/>
                </a:solidFill>
              </a:defRPr>
            </a:lvl1pPr>
          </a:lstStyle>
          <a:p>
            <a:r>
              <a:rPr lang="en-US"/>
              <a:t>Click icon to add picture</a:t>
            </a:r>
          </a:p>
        </p:txBody>
      </p:sp>
      <p:sp>
        <p:nvSpPr>
          <p:cNvPr id="7" name="Content Placeholder 2"/>
          <p:cNvSpPr>
            <a:spLocks noGrp="1"/>
          </p:cNvSpPr>
          <p:nvPr>
            <p:ph sz="quarter" idx="13" hasCustomPrompt="1"/>
          </p:nvPr>
        </p:nvSpPr>
        <p:spPr>
          <a:xfrm>
            <a:off x="4754564" y="365125"/>
            <a:ext cx="4024311" cy="4297363"/>
          </a:xfrm>
        </p:spPr>
        <p:txBody>
          <a:bodyPr rIns="91440" anchor="ctr" anchorCtr="0"/>
          <a:lstStyle>
            <a:lvl1pPr marL="0" indent="0">
              <a:lnSpc>
                <a:spcPct val="90000"/>
              </a:lnSpc>
              <a:spcBef>
                <a:spcPts val="0"/>
              </a:spcBef>
              <a:spcAft>
                <a:spcPts val="900"/>
              </a:spcAft>
              <a:buFontTx/>
              <a:buNone/>
              <a:defRPr sz="2400" b="1">
                <a:solidFill>
                  <a:schemeClr val="bg2"/>
                </a:solidFill>
              </a:defRPr>
            </a:lvl1pPr>
            <a:lvl2pPr marL="182880" indent="-182880">
              <a:spcBef>
                <a:spcPts val="900"/>
              </a:spcBef>
              <a:buClr>
                <a:srgbClr val="40BCBD"/>
              </a:buClr>
              <a:buSzPct val="120000"/>
              <a:buFont typeface="Calibri" panose="020F0502020204030204" pitchFamily="34" charset="0"/>
              <a:buChar char="•"/>
              <a:defRPr>
                <a:solidFill>
                  <a:schemeClr val="tx1"/>
                </a:solidFill>
              </a:defRPr>
            </a:lvl2pPr>
            <a:lvl3pPr marL="365760">
              <a:defRPr>
                <a:solidFill>
                  <a:schemeClr val="tx1"/>
                </a:solidFill>
              </a:defRPr>
            </a:lvl3pPr>
            <a:lvl4pPr marL="548640">
              <a:defRPr>
                <a:solidFill>
                  <a:schemeClr val="tx1"/>
                </a:solidFill>
              </a:defRPr>
            </a:lvl4pPr>
            <a:lvl5pPr marL="731520">
              <a:defRPr>
                <a:solidFill>
                  <a:schemeClr val="tx1"/>
                </a:solidFill>
              </a:defRPr>
            </a:lvl5pPr>
            <a:lvl6pPr marL="914400">
              <a:defRPr baseline="0">
                <a:solidFill>
                  <a:schemeClr val="tx1"/>
                </a:solidFill>
              </a:defRPr>
            </a:lvl6pPr>
            <a:lvl7pPr marL="1097280">
              <a:defRPr baseline="0">
                <a:solidFill>
                  <a:schemeClr val="tx1"/>
                </a:solidFill>
              </a:defRPr>
            </a:lvl7pPr>
            <a:lvl8pPr marL="1280160">
              <a:defRPr baseline="0">
                <a:solidFill>
                  <a:schemeClr val="tx1"/>
                </a:solidFill>
              </a:defRPr>
            </a:lvl8pPr>
            <a:lvl9pPr marL="1463040">
              <a:defRPr baseline="0">
                <a:solidFill>
                  <a:schemeClr val="tx1"/>
                </a:solidFill>
              </a:defRPr>
            </a:lvl9pPr>
          </a:lstStyle>
          <a:p>
            <a:pPr lvl="0"/>
            <a:r>
              <a:rPr lang="en-US"/>
              <a:t>[On this slide, use level one text for slide title]</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6" name="Footer Placeholder 3">
            <a:extLst>
              <a:ext uri="{FF2B5EF4-FFF2-40B4-BE49-F238E27FC236}">
                <a16:creationId xmlns:a16="http://schemas.microsoft.com/office/drawing/2014/main" id="{C6545792-DB97-0145-83EF-44379E60C835}"/>
              </a:ext>
            </a:extLst>
          </p:cNvPr>
          <p:cNvSpPr>
            <a:spLocks noGrp="1"/>
          </p:cNvSpPr>
          <p:nvPr>
            <p:ph type="ftr" sz="quarter" idx="14"/>
          </p:nvPr>
        </p:nvSpPr>
        <p:spPr/>
        <p:txBody>
          <a:bodyPr/>
          <a:lstStyle/>
          <a:p>
            <a:endParaRPr lang="en-US"/>
          </a:p>
        </p:txBody>
      </p:sp>
      <p:sp>
        <p:nvSpPr>
          <p:cNvPr id="9" name="Slide Number Placeholder 4">
            <a:extLst>
              <a:ext uri="{FF2B5EF4-FFF2-40B4-BE49-F238E27FC236}">
                <a16:creationId xmlns:a16="http://schemas.microsoft.com/office/drawing/2014/main" id="{6CFA8809-F3AC-1248-B716-1DBBCAA9DD93}"/>
              </a:ext>
            </a:extLst>
          </p:cNvPr>
          <p:cNvSpPr>
            <a:spLocks noGrp="1"/>
          </p:cNvSpPr>
          <p:nvPr>
            <p:ph type="sldNum" sz="quarter" idx="15"/>
          </p:nvPr>
        </p:nvSpPr>
        <p:spPr/>
        <p:txBody>
          <a:bodyPr/>
          <a:lstStyle/>
          <a:p>
            <a:fld id="{94C005EB-05AB-4350-8862-D44178390B49}" type="slidenum">
              <a:rPr lang="en-US" smtClean="0"/>
              <a:pPr/>
              <a:t>‹#›</a:t>
            </a:fld>
            <a:endParaRPr lang="en-US"/>
          </a:p>
        </p:txBody>
      </p:sp>
    </p:spTree>
    <p:extLst>
      <p:ext uri="{BB962C8B-B14F-4D97-AF65-F5344CB8AC3E}">
        <p14:creationId xmlns:p14="http://schemas.microsoft.com/office/powerpoint/2010/main" val="277395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hasCustomPrompt="1"/>
          </p:nvPr>
        </p:nvSpPr>
        <p:spPr/>
        <p:txBody>
          <a:bodyPr/>
          <a:lstStyle>
            <a:lvl1pPr>
              <a:defRPr>
                <a:solidFill>
                  <a:schemeClr val="bg2"/>
                </a:solidFill>
              </a:defRPr>
            </a:lvl1pPr>
          </a:lstStyle>
          <a:p>
            <a:r>
              <a:rPr lang="en-US"/>
              <a:t>[Slide title, sentence case, one line max]</a:t>
            </a:r>
          </a:p>
        </p:txBody>
      </p:sp>
      <p:sp>
        <p:nvSpPr>
          <p:cNvPr id="7" name="Subtitle 2">
            <a:extLst>
              <a:ext uri="{FF2B5EF4-FFF2-40B4-BE49-F238E27FC236}">
                <a16:creationId xmlns:a16="http://schemas.microsoft.com/office/drawing/2014/main" id="{F3C12567-C2FC-274E-B4ED-D3E3CB58CF36}"/>
              </a:ext>
            </a:extLst>
          </p:cNvPr>
          <p:cNvSpPr>
            <a:spLocks noGrp="1"/>
          </p:cNvSpPr>
          <p:nvPr>
            <p:ph type="subTitle" idx="13" hasCustomPrompt="1"/>
          </p:nvPr>
        </p:nvSpPr>
        <p:spPr>
          <a:xfrm>
            <a:off x="365125" y="704087"/>
            <a:ext cx="8413116" cy="274320"/>
          </a:xfrm>
        </p:spPr>
        <p:txBody>
          <a:bodyPr>
            <a:noAutofit/>
          </a:bodyPr>
          <a:lstStyle>
            <a:lvl1pPr marL="0" indent="0" algn="l">
              <a:spcBef>
                <a:spcPts val="0"/>
              </a:spcBef>
              <a:buNone/>
              <a:defRPr sz="1400" baseline="0">
                <a:solidFill>
                  <a:srgbClr val="999EDB"/>
                </a:solidFill>
              </a:defRPr>
            </a:lvl1pPr>
            <a:lvl2pPr marL="0" indent="0" algn="l">
              <a:spcBef>
                <a:spcPts val="0"/>
              </a:spcBef>
              <a:buNone/>
              <a:defRPr sz="1400">
                <a:solidFill>
                  <a:srgbClr val="8F92AA"/>
                </a:solidFill>
              </a:defRPr>
            </a:lvl2pPr>
            <a:lvl3pPr marL="0" indent="0" algn="l">
              <a:spcBef>
                <a:spcPts val="0"/>
              </a:spcBef>
              <a:buNone/>
              <a:defRPr sz="1400">
                <a:solidFill>
                  <a:srgbClr val="8F92AA"/>
                </a:solidFill>
              </a:defRPr>
            </a:lvl3pPr>
            <a:lvl4pPr marL="0" indent="0" algn="l">
              <a:spcBef>
                <a:spcPts val="0"/>
              </a:spcBef>
              <a:buNone/>
              <a:defRPr sz="1400">
                <a:solidFill>
                  <a:srgbClr val="8F92AA"/>
                </a:solidFill>
              </a:defRPr>
            </a:lvl4pPr>
            <a:lvl5pPr marL="0" indent="0" algn="l">
              <a:spcBef>
                <a:spcPts val="0"/>
              </a:spcBef>
              <a:buNone/>
              <a:defRPr sz="1400">
                <a:solidFill>
                  <a:srgbClr val="8F92AA"/>
                </a:solidFill>
              </a:defRPr>
            </a:lvl5pPr>
            <a:lvl6pPr marL="0" indent="0" algn="l">
              <a:spcBef>
                <a:spcPts val="0"/>
              </a:spcBef>
              <a:buNone/>
              <a:defRPr sz="1400">
                <a:solidFill>
                  <a:srgbClr val="8F92AA"/>
                </a:solidFill>
              </a:defRPr>
            </a:lvl6pPr>
            <a:lvl7pPr marL="0" indent="0" algn="l">
              <a:spcBef>
                <a:spcPts val="0"/>
              </a:spcBef>
              <a:buNone/>
              <a:defRPr sz="1400">
                <a:solidFill>
                  <a:srgbClr val="8F92AA"/>
                </a:solidFill>
              </a:defRPr>
            </a:lvl7pPr>
            <a:lvl8pPr marL="0" indent="0" algn="l">
              <a:spcBef>
                <a:spcPts val="0"/>
              </a:spcBef>
              <a:buNone/>
              <a:defRPr sz="1400">
                <a:solidFill>
                  <a:srgbClr val="8F92AA"/>
                </a:solidFill>
              </a:defRPr>
            </a:lvl8pPr>
            <a:lvl9pPr marL="0" indent="0" algn="l">
              <a:spcBef>
                <a:spcPts val="0"/>
              </a:spcBef>
              <a:buNone/>
              <a:defRPr sz="1400">
                <a:solidFill>
                  <a:srgbClr val="8F92AA"/>
                </a:solidFill>
              </a:defRPr>
            </a:lvl9pPr>
          </a:lstStyle>
          <a:p>
            <a:r>
              <a:rPr lang="en-US"/>
              <a:t>[Optional subtitle, one line max]</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C005EB-05AB-4350-8862-D44178390B49}" type="slidenum">
              <a:rPr lang="en-US" smtClean="0"/>
              <a:pPr/>
              <a:t>‹#›</a:t>
            </a:fld>
            <a:endParaRPr lang="en-US"/>
          </a:p>
        </p:txBody>
      </p:sp>
    </p:spTree>
    <p:extLst>
      <p:ext uri="{BB962C8B-B14F-4D97-AF65-F5344CB8AC3E}">
        <p14:creationId xmlns:p14="http://schemas.microsoft.com/office/powerpoint/2010/main" val="2176441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62"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1"/>
          <p:cNvSpPr>
            <a:spLocks noGrp="1"/>
          </p:cNvSpPr>
          <p:nvPr>
            <p:ph type="ftr" sz="quarter" idx="11"/>
          </p:nvPr>
        </p:nvSpPr>
        <p:spPr/>
        <p:txBody>
          <a:bodyPr/>
          <a:lstStyle/>
          <a:p>
            <a:endParaRPr lang="en-US"/>
          </a:p>
        </p:txBody>
      </p:sp>
      <p:sp>
        <p:nvSpPr>
          <p:cNvPr id="4" name="Slide Number Placeholder 2"/>
          <p:cNvSpPr>
            <a:spLocks noGrp="1"/>
          </p:cNvSpPr>
          <p:nvPr>
            <p:ph type="sldNum" sz="quarter" idx="12"/>
          </p:nvPr>
        </p:nvSpPr>
        <p:spPr/>
        <p:txBody>
          <a:bodyPr/>
          <a:lstStyle/>
          <a:p>
            <a:fld id="{94C005EB-05AB-4350-8862-D44178390B49}" type="slidenum">
              <a:rPr lang="en-US" smtClean="0"/>
              <a:pPr/>
              <a:t>‹#›</a:t>
            </a:fld>
            <a:endParaRPr lang="en-US"/>
          </a:p>
        </p:txBody>
      </p:sp>
    </p:spTree>
    <p:extLst>
      <p:ext uri="{BB962C8B-B14F-4D97-AF65-F5344CB8AC3E}">
        <p14:creationId xmlns:p14="http://schemas.microsoft.com/office/powerpoint/2010/main" val="110786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ase Study 1">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4CD54D8D-7716-8846-BDFC-2FBCA7AA8D9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9748" t="24173"/>
          <a:stretch/>
        </p:blipFill>
        <p:spPr>
          <a:xfrm>
            <a:off x="0" y="0"/>
            <a:ext cx="2454772" cy="3324477"/>
          </a:xfrm>
          <a:prstGeom prst="rect">
            <a:avLst/>
          </a:prstGeom>
        </p:spPr>
      </p:pic>
      <p:sp>
        <p:nvSpPr>
          <p:cNvPr id="5" name="Text Placeholder 4">
            <a:extLst>
              <a:ext uri="{FF2B5EF4-FFF2-40B4-BE49-F238E27FC236}">
                <a16:creationId xmlns:a16="http://schemas.microsoft.com/office/drawing/2014/main" id="{D3B13CB5-955E-BE41-8C40-83FBD9BFEF39}"/>
              </a:ext>
            </a:extLst>
          </p:cNvPr>
          <p:cNvSpPr>
            <a:spLocks noGrp="1"/>
          </p:cNvSpPr>
          <p:nvPr>
            <p:ph type="body" sz="quarter" idx="17"/>
          </p:nvPr>
        </p:nvSpPr>
        <p:spPr>
          <a:xfrm>
            <a:off x="3098800" y="2832100"/>
            <a:ext cx="5532438" cy="1830388"/>
          </a:xfrm>
        </p:spPr>
        <p:txBody>
          <a:bodyPr/>
          <a:lstStyle/>
          <a:p>
            <a:pPr lvl="0"/>
            <a:r>
              <a:rPr lang="en-US"/>
              <a:t>Click to edit Master text styles</a:t>
            </a:r>
          </a:p>
          <a:p>
            <a:pPr lvl="1"/>
            <a:r>
              <a:rPr lang="en-US"/>
              <a:t>Second level</a:t>
            </a:r>
          </a:p>
        </p:txBody>
      </p:sp>
      <p:sp>
        <p:nvSpPr>
          <p:cNvPr id="3" name="Text Placeholder 2">
            <a:extLst>
              <a:ext uri="{FF2B5EF4-FFF2-40B4-BE49-F238E27FC236}">
                <a16:creationId xmlns:a16="http://schemas.microsoft.com/office/drawing/2014/main" id="{0119F389-4FBF-1840-AC0E-DA75E288F6C7}"/>
              </a:ext>
            </a:extLst>
          </p:cNvPr>
          <p:cNvSpPr>
            <a:spLocks noGrp="1"/>
          </p:cNvSpPr>
          <p:nvPr>
            <p:ph type="body" sz="quarter" idx="16"/>
          </p:nvPr>
        </p:nvSpPr>
        <p:spPr>
          <a:xfrm>
            <a:off x="3098800" y="682625"/>
            <a:ext cx="5532438" cy="1889125"/>
          </a:xfrm>
        </p:spPr>
        <p:txBody>
          <a:bodyPr anchor="b"/>
          <a:lstStyle>
            <a:lvl1pPr marL="0" indent="0">
              <a:buNone/>
              <a:defRPr sz="2400">
                <a:solidFill>
                  <a:schemeClr val="accent4"/>
                </a:solidFill>
              </a:defRPr>
            </a:lvl1pPr>
            <a:lvl2pPr marL="0" indent="0">
              <a:buNone/>
              <a:defRPr sz="1400" b="1">
                <a:solidFill>
                  <a:schemeClr val="accent4"/>
                </a:solidFill>
              </a:defRPr>
            </a:lvl2pPr>
            <a:lvl3pPr marL="0" indent="0">
              <a:buNone/>
              <a:defRPr/>
            </a:lvl3pPr>
            <a:lvl4pPr marL="0" indent="0">
              <a:buNone/>
              <a:defRPr/>
            </a:lvl4pPr>
            <a:lvl5pPr marL="0" indent="0">
              <a:buNone/>
              <a:defRPr/>
            </a:lvl5pPr>
          </a:lstStyle>
          <a:p>
            <a:pPr lvl="0"/>
            <a:r>
              <a:rPr lang="en-US"/>
              <a:t>Click to edit Master text styles</a:t>
            </a:r>
          </a:p>
          <a:p>
            <a:pPr lvl="1"/>
            <a:r>
              <a:rPr lang="en-US"/>
              <a:t>Second level</a:t>
            </a:r>
          </a:p>
        </p:txBody>
      </p:sp>
      <p:sp>
        <p:nvSpPr>
          <p:cNvPr id="8" name="Footer Placeholder 4"/>
          <p:cNvSpPr>
            <a:spLocks noGrp="1"/>
          </p:cNvSpPr>
          <p:nvPr>
            <p:ph type="ftr" sz="quarter" idx="11"/>
          </p:nvPr>
        </p:nvSpPr>
        <p:spPr/>
        <p:txBody>
          <a:bodyPr/>
          <a:lstStyle/>
          <a:p>
            <a:endParaRPr lang="en-US"/>
          </a:p>
        </p:txBody>
      </p:sp>
      <p:sp>
        <p:nvSpPr>
          <p:cNvPr id="9" name="Slide Number Placeholder 5"/>
          <p:cNvSpPr>
            <a:spLocks noGrp="1"/>
          </p:cNvSpPr>
          <p:nvPr>
            <p:ph type="sldNum" sz="quarter" idx="12"/>
          </p:nvPr>
        </p:nvSpPr>
        <p:spPr/>
        <p:txBody>
          <a:bodyPr/>
          <a:lstStyle/>
          <a:p>
            <a:fld id="{94C005EB-05AB-4350-8862-D44178390B49}" type="slidenum">
              <a:rPr lang="en-US" smtClean="0"/>
              <a:pPr/>
              <a:t>‹#›</a:t>
            </a:fld>
            <a:endParaRPr lang="en-US"/>
          </a:p>
        </p:txBody>
      </p:sp>
    </p:spTree>
    <p:extLst>
      <p:ext uri="{BB962C8B-B14F-4D97-AF65-F5344CB8AC3E}">
        <p14:creationId xmlns:p14="http://schemas.microsoft.com/office/powerpoint/2010/main" val="2916813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62">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ase Study 2">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3B13CB5-955E-BE41-8C40-83FBD9BFEF39}"/>
              </a:ext>
            </a:extLst>
          </p:cNvPr>
          <p:cNvSpPr>
            <a:spLocks noGrp="1"/>
          </p:cNvSpPr>
          <p:nvPr>
            <p:ph type="body" sz="quarter" idx="17"/>
          </p:nvPr>
        </p:nvSpPr>
        <p:spPr>
          <a:xfrm>
            <a:off x="3098800" y="2832100"/>
            <a:ext cx="5532438" cy="1830388"/>
          </a:xfrm>
        </p:spPr>
        <p:txBody>
          <a:bodyPr/>
          <a:lstStyle/>
          <a:p>
            <a:pPr lvl="0"/>
            <a:r>
              <a:rPr lang="en-US"/>
              <a:t>Click to edit Master text styles</a:t>
            </a:r>
          </a:p>
          <a:p>
            <a:pPr lvl="1"/>
            <a:r>
              <a:rPr lang="en-US"/>
              <a:t>Second level</a:t>
            </a:r>
          </a:p>
        </p:txBody>
      </p:sp>
      <p:sp>
        <p:nvSpPr>
          <p:cNvPr id="3" name="Text Placeholder 2">
            <a:extLst>
              <a:ext uri="{FF2B5EF4-FFF2-40B4-BE49-F238E27FC236}">
                <a16:creationId xmlns:a16="http://schemas.microsoft.com/office/drawing/2014/main" id="{0119F389-4FBF-1840-AC0E-DA75E288F6C7}"/>
              </a:ext>
            </a:extLst>
          </p:cNvPr>
          <p:cNvSpPr>
            <a:spLocks noGrp="1"/>
          </p:cNvSpPr>
          <p:nvPr>
            <p:ph type="body" sz="quarter" idx="16"/>
          </p:nvPr>
        </p:nvSpPr>
        <p:spPr>
          <a:xfrm>
            <a:off x="3098800" y="682625"/>
            <a:ext cx="5532438" cy="1889125"/>
          </a:xfrm>
        </p:spPr>
        <p:txBody>
          <a:bodyPr anchor="b"/>
          <a:lstStyle>
            <a:lvl1pPr marL="0" indent="0">
              <a:buNone/>
              <a:defRPr sz="2400">
                <a:solidFill>
                  <a:schemeClr val="accent4"/>
                </a:solidFill>
              </a:defRPr>
            </a:lvl1pPr>
            <a:lvl2pPr marL="0" indent="0">
              <a:buNone/>
              <a:defRPr sz="1400" b="1">
                <a:solidFill>
                  <a:schemeClr val="accent4"/>
                </a:solidFill>
              </a:defRPr>
            </a:lvl2pPr>
            <a:lvl3pPr marL="0" indent="0">
              <a:buNone/>
              <a:defRPr/>
            </a:lvl3pPr>
            <a:lvl4pPr marL="0" indent="0">
              <a:buNone/>
              <a:defRPr/>
            </a:lvl4pPr>
            <a:lvl5pPr marL="0" indent="0">
              <a:buNone/>
              <a:defRPr/>
            </a:lvl5pPr>
          </a:lstStyle>
          <a:p>
            <a:pPr lvl="0"/>
            <a:r>
              <a:rPr lang="en-US"/>
              <a:t>Click to edit Master text styles</a:t>
            </a:r>
          </a:p>
          <a:p>
            <a:pPr lvl="1"/>
            <a:r>
              <a:rPr lang="en-US"/>
              <a:t>Second level</a:t>
            </a:r>
          </a:p>
        </p:txBody>
      </p:sp>
      <p:sp>
        <p:nvSpPr>
          <p:cNvPr id="8" name="Footer Placeholder 4"/>
          <p:cNvSpPr>
            <a:spLocks noGrp="1"/>
          </p:cNvSpPr>
          <p:nvPr>
            <p:ph type="ftr" sz="quarter" idx="11"/>
          </p:nvPr>
        </p:nvSpPr>
        <p:spPr/>
        <p:txBody>
          <a:bodyPr/>
          <a:lstStyle/>
          <a:p>
            <a:endParaRPr lang="en-US"/>
          </a:p>
        </p:txBody>
      </p:sp>
      <p:sp>
        <p:nvSpPr>
          <p:cNvPr id="9" name="Slide Number Placeholder 5"/>
          <p:cNvSpPr>
            <a:spLocks noGrp="1"/>
          </p:cNvSpPr>
          <p:nvPr>
            <p:ph type="sldNum" sz="quarter" idx="12"/>
          </p:nvPr>
        </p:nvSpPr>
        <p:spPr/>
        <p:txBody>
          <a:bodyPr/>
          <a:lstStyle/>
          <a:p>
            <a:fld id="{94C005EB-05AB-4350-8862-D44178390B49}" type="slidenum">
              <a:rPr lang="en-US" smtClean="0"/>
              <a:pPr/>
              <a:t>‹#›</a:t>
            </a:fld>
            <a:endParaRPr lang="en-US"/>
          </a:p>
        </p:txBody>
      </p:sp>
      <p:pic>
        <p:nvPicPr>
          <p:cNvPr id="7" name="Picture 6" descr="Shape, circle&#10;&#10;Description automatically generated">
            <a:extLst>
              <a:ext uri="{FF2B5EF4-FFF2-40B4-BE49-F238E27FC236}">
                <a16:creationId xmlns:a16="http://schemas.microsoft.com/office/drawing/2014/main" id="{703F8A49-2D5E-9845-B9D7-A3788AAF23D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374" y="-7374"/>
            <a:ext cx="3246439" cy="2615368"/>
          </a:xfrm>
          <a:prstGeom prst="rect">
            <a:avLst/>
          </a:prstGeom>
        </p:spPr>
      </p:pic>
    </p:spTree>
    <p:extLst>
      <p:ext uri="{BB962C8B-B14F-4D97-AF65-F5344CB8AC3E}">
        <p14:creationId xmlns:p14="http://schemas.microsoft.com/office/powerpoint/2010/main" val="3451494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6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4178F-4B73-264E-86E1-F3B883DF3548}"/>
              </a:ext>
            </a:extLst>
          </p:cNvPr>
          <p:cNvSpPr>
            <a:spLocks noGrp="1"/>
          </p:cNvSpPr>
          <p:nvPr>
            <p:ph type="title" hasCustomPrompt="1"/>
          </p:nvPr>
        </p:nvSpPr>
        <p:spPr/>
        <p:txBody>
          <a:bodyPr/>
          <a:lstStyle>
            <a:lvl1pPr>
              <a:defRPr>
                <a:solidFill>
                  <a:schemeClr val="tx2"/>
                </a:solidFill>
              </a:defRPr>
            </a:lvl1pPr>
          </a:lstStyle>
          <a:p>
            <a:r>
              <a:rPr lang="en-US"/>
              <a:t>[Slide title, sentence case, one line max]</a:t>
            </a:r>
          </a:p>
        </p:txBody>
      </p:sp>
      <p:sp>
        <p:nvSpPr>
          <p:cNvPr id="9" name="Subtitle 2">
            <a:extLst>
              <a:ext uri="{FF2B5EF4-FFF2-40B4-BE49-F238E27FC236}">
                <a16:creationId xmlns:a16="http://schemas.microsoft.com/office/drawing/2014/main" id="{93E2AA38-1956-A04D-8124-02783C138BED}"/>
              </a:ext>
            </a:extLst>
          </p:cNvPr>
          <p:cNvSpPr>
            <a:spLocks noGrp="1"/>
          </p:cNvSpPr>
          <p:nvPr>
            <p:ph type="subTitle" idx="13" hasCustomPrompt="1"/>
          </p:nvPr>
        </p:nvSpPr>
        <p:spPr>
          <a:xfrm>
            <a:off x="365125" y="704088"/>
            <a:ext cx="8413116" cy="272759"/>
          </a:xfrm>
        </p:spPr>
        <p:txBody>
          <a:bodyPr>
            <a:noAutofit/>
          </a:bodyPr>
          <a:lstStyle>
            <a:lvl1pPr marL="0" indent="0" algn="l">
              <a:spcBef>
                <a:spcPts val="0"/>
              </a:spcBef>
              <a:buNone/>
              <a:defRPr sz="1400" baseline="0">
                <a:solidFill>
                  <a:schemeClr val="accent6"/>
                </a:solidFill>
              </a:defRPr>
            </a:lvl1pPr>
            <a:lvl2pPr marL="0" indent="0" algn="l">
              <a:spcBef>
                <a:spcPts val="0"/>
              </a:spcBef>
              <a:buNone/>
              <a:defRPr sz="1400">
                <a:solidFill>
                  <a:schemeClr val="accent6"/>
                </a:solidFill>
              </a:defRPr>
            </a:lvl2pPr>
            <a:lvl3pPr marL="0" indent="0" algn="l">
              <a:spcBef>
                <a:spcPts val="0"/>
              </a:spcBef>
              <a:buNone/>
              <a:defRPr sz="1400">
                <a:solidFill>
                  <a:schemeClr val="accent6"/>
                </a:solidFill>
              </a:defRPr>
            </a:lvl3pPr>
            <a:lvl4pPr marL="0" indent="0" algn="l">
              <a:spcBef>
                <a:spcPts val="0"/>
              </a:spcBef>
              <a:buNone/>
              <a:defRPr sz="1400">
                <a:solidFill>
                  <a:schemeClr val="accent6"/>
                </a:solidFill>
              </a:defRPr>
            </a:lvl4pPr>
            <a:lvl5pPr marL="0" indent="0" algn="l">
              <a:spcBef>
                <a:spcPts val="0"/>
              </a:spcBef>
              <a:buNone/>
              <a:defRPr sz="1400">
                <a:solidFill>
                  <a:schemeClr val="accent6"/>
                </a:solidFill>
              </a:defRPr>
            </a:lvl5pPr>
            <a:lvl6pPr marL="0" indent="0" algn="l">
              <a:spcBef>
                <a:spcPts val="0"/>
              </a:spcBef>
              <a:buNone/>
              <a:defRPr sz="1400">
                <a:solidFill>
                  <a:schemeClr val="accent6"/>
                </a:solidFill>
              </a:defRPr>
            </a:lvl6pPr>
            <a:lvl7pPr marL="0" indent="0" algn="l">
              <a:spcBef>
                <a:spcPts val="0"/>
              </a:spcBef>
              <a:buNone/>
              <a:defRPr sz="1400">
                <a:solidFill>
                  <a:schemeClr val="accent6"/>
                </a:solidFill>
              </a:defRPr>
            </a:lvl7pPr>
            <a:lvl8pPr marL="0" indent="0" algn="l">
              <a:spcBef>
                <a:spcPts val="0"/>
              </a:spcBef>
              <a:buNone/>
              <a:defRPr sz="1400">
                <a:solidFill>
                  <a:schemeClr val="accent6"/>
                </a:solidFill>
              </a:defRPr>
            </a:lvl8pPr>
            <a:lvl9pPr marL="0" indent="0" algn="l">
              <a:spcBef>
                <a:spcPts val="0"/>
              </a:spcBef>
              <a:buNone/>
              <a:defRPr sz="1400">
                <a:solidFill>
                  <a:schemeClr val="accent6"/>
                </a:solidFill>
              </a:defRPr>
            </a:lvl9pPr>
          </a:lstStyle>
          <a:p>
            <a:r>
              <a:rPr lang="en-US"/>
              <a:t>[Optional subtitle, one line max]</a:t>
            </a:r>
          </a:p>
        </p:txBody>
      </p:sp>
      <p:sp>
        <p:nvSpPr>
          <p:cNvPr id="3" name="Content Placeholder 3"/>
          <p:cNvSpPr>
            <a:spLocks noGrp="1"/>
          </p:cNvSpPr>
          <p:nvPr>
            <p:ph sz="half" idx="1"/>
          </p:nvPr>
        </p:nvSpPr>
        <p:spPr>
          <a:xfrm>
            <a:off x="365125" y="1051560"/>
            <a:ext cx="4024314" cy="3610928"/>
          </a:xfrm>
        </p:spPr>
        <p:txBody>
          <a:bodyPr>
            <a:noAutofit/>
          </a:bodyPr>
          <a:lstStyle>
            <a:lvl1pPr>
              <a:defRPr sz="1200"/>
            </a:lvl1pPr>
            <a:lvl2pPr>
              <a:defRPr sz="1200"/>
            </a:lvl2pPr>
            <a:lvl3pPr>
              <a:defRPr sz="1200"/>
            </a:lvl3pPr>
            <a:lvl4pPr>
              <a:defRPr sz="1200"/>
            </a:lvl4pPr>
            <a:lvl5pPr>
              <a:defRPr sz="1200"/>
            </a:lvl5pPr>
            <a:lvl6pPr>
              <a:defRPr sz="1200"/>
            </a:lvl6pPr>
            <a:lvl7pPr>
              <a:defRPr sz="1200" baseline="0"/>
            </a:lvl7pPr>
            <a:lvl8pPr>
              <a:defRPr sz="1200" baseline="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4"/>
          <p:cNvSpPr>
            <a:spLocks noGrp="1"/>
          </p:cNvSpPr>
          <p:nvPr>
            <p:ph sz="half" idx="2"/>
          </p:nvPr>
        </p:nvSpPr>
        <p:spPr>
          <a:xfrm>
            <a:off x="4754563" y="1051560"/>
            <a:ext cx="4024311" cy="3610928"/>
          </a:xfrm>
        </p:spPr>
        <p:txBody>
          <a:bodyPr>
            <a:noAutofit/>
          </a:bodyPr>
          <a:lstStyle>
            <a:lvl1pPr>
              <a:defRPr sz="1200"/>
            </a:lvl1pPr>
            <a:lvl2pPr>
              <a:defRPr sz="1200"/>
            </a:lvl2pPr>
            <a:lvl3pPr>
              <a:defRPr sz="1200"/>
            </a:lvl3pPr>
            <a:lvl4pPr>
              <a:defRPr sz="1200"/>
            </a:lvl4pPr>
            <a:lvl5pPr>
              <a:defRPr sz="1200"/>
            </a:lvl5pPr>
            <a:lvl6pPr>
              <a:defRPr sz="1200"/>
            </a:lvl6pPr>
            <a:lvl7pPr>
              <a:defRPr sz="1200" baseline="0"/>
            </a:lvl7pPr>
            <a:lvl8pPr>
              <a:defRPr sz="1200" baseline="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C005EB-05AB-4350-8862-D44178390B49}" type="slidenum">
              <a:rPr lang="en-US" smtClean="0"/>
              <a:pPr/>
              <a:t>‹#›</a:t>
            </a:fld>
            <a:endParaRPr lang="en-US"/>
          </a:p>
        </p:txBody>
      </p:sp>
    </p:spTree>
    <p:extLst>
      <p:ext uri="{BB962C8B-B14F-4D97-AF65-F5344CB8AC3E}">
        <p14:creationId xmlns:p14="http://schemas.microsoft.com/office/powerpoint/2010/main" val="2285950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62"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bg1"/>
        </a:solidFill>
        <a:effectLst/>
      </p:bgPr>
    </p:bg>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AC08B7AF-AA29-3D45-A6BE-102ACD0B78BE}"/>
              </a:ext>
            </a:extLst>
          </p:cNvPr>
          <p:cNvPicPr>
            <a:picLocks noChangeAspect="1"/>
          </p:cNvPicPr>
          <p:nvPr userDrawn="1"/>
        </p:nvPicPr>
        <p:blipFill rotWithShape="1">
          <a:blip r:embed="rId2"/>
          <a:srcRect b="442"/>
          <a:stretch/>
        </p:blipFill>
        <p:spPr>
          <a:xfrm>
            <a:off x="0" y="0"/>
            <a:ext cx="9144000" cy="5143500"/>
          </a:xfrm>
          <a:prstGeom prst="rect">
            <a:avLst/>
          </a:prstGeom>
        </p:spPr>
      </p:pic>
      <p:pic>
        <p:nvPicPr>
          <p:cNvPr id="5" name="Pega Logo" descr="Pega: Build for Change">
            <a:extLst>
              <a:ext uri="{FF2B5EF4-FFF2-40B4-BE49-F238E27FC236}">
                <a16:creationId xmlns:a16="http://schemas.microsoft.com/office/drawing/2014/main" id="{D78865AB-D9DE-2945-808B-BB368484C36B}"/>
              </a:ext>
            </a:extLst>
          </p:cNvPr>
          <p:cNvPicPr>
            <a:picLocks noChangeAspect="1"/>
          </p:cNvPicPr>
          <p:nvPr userDrawn="1"/>
        </p:nvPicPr>
        <p:blipFill rotWithShape="1">
          <a:blip r:embed="rId3"/>
          <a:srcRect b="24451"/>
          <a:stretch/>
        </p:blipFill>
        <p:spPr bwMode="invGray">
          <a:xfrm>
            <a:off x="3246438" y="1292839"/>
            <a:ext cx="2651124" cy="2049716"/>
          </a:xfrm>
          <a:prstGeom prst="rect">
            <a:avLst/>
          </a:prstGeom>
        </p:spPr>
      </p:pic>
    </p:spTree>
    <p:extLst>
      <p:ext uri="{BB962C8B-B14F-4D97-AF65-F5344CB8AC3E}">
        <p14:creationId xmlns:p14="http://schemas.microsoft.com/office/powerpoint/2010/main" val="2546444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C1FDC9C-7C66-A84E-B589-0C4F0C10B5A9}"/>
              </a:ext>
            </a:extLst>
          </p:cNvPr>
          <p:cNvSpPr>
            <a:spLocks noGrp="1"/>
          </p:cNvSpPr>
          <p:nvPr>
            <p:ph type="title" hasCustomPrompt="1"/>
          </p:nvPr>
        </p:nvSpPr>
        <p:spPr/>
        <p:txBody>
          <a:bodyPr/>
          <a:lstStyle>
            <a:lvl1pPr>
              <a:defRPr>
                <a:solidFill>
                  <a:schemeClr val="tx2"/>
                </a:solidFill>
              </a:defRPr>
            </a:lvl1pPr>
          </a:lstStyle>
          <a:p>
            <a:r>
              <a:rPr lang="en-US"/>
              <a:t>[Slide title, sentence case, one line max]</a:t>
            </a:r>
          </a:p>
        </p:txBody>
      </p:sp>
      <p:sp>
        <p:nvSpPr>
          <p:cNvPr id="10" name="Subtitle 2">
            <a:extLst>
              <a:ext uri="{FF2B5EF4-FFF2-40B4-BE49-F238E27FC236}">
                <a16:creationId xmlns:a16="http://schemas.microsoft.com/office/drawing/2014/main" id="{3E3F424D-E9BA-984B-BF28-8983E00D6E25}"/>
              </a:ext>
            </a:extLst>
          </p:cNvPr>
          <p:cNvSpPr>
            <a:spLocks noGrp="1"/>
          </p:cNvSpPr>
          <p:nvPr>
            <p:ph type="subTitle" idx="17" hasCustomPrompt="1"/>
          </p:nvPr>
        </p:nvSpPr>
        <p:spPr>
          <a:xfrm>
            <a:off x="365125" y="704088"/>
            <a:ext cx="8413116" cy="272759"/>
          </a:xfrm>
        </p:spPr>
        <p:txBody>
          <a:bodyPr>
            <a:noAutofit/>
          </a:bodyPr>
          <a:lstStyle>
            <a:lvl1pPr marL="0" indent="0" algn="l">
              <a:spcBef>
                <a:spcPts val="0"/>
              </a:spcBef>
              <a:buNone/>
              <a:defRPr sz="1400" baseline="0">
                <a:solidFill>
                  <a:schemeClr val="accent6"/>
                </a:solidFill>
              </a:defRPr>
            </a:lvl1pPr>
            <a:lvl2pPr marL="0" indent="0" algn="l">
              <a:spcBef>
                <a:spcPts val="0"/>
              </a:spcBef>
              <a:buNone/>
              <a:defRPr sz="1400">
                <a:solidFill>
                  <a:schemeClr val="accent6"/>
                </a:solidFill>
              </a:defRPr>
            </a:lvl2pPr>
            <a:lvl3pPr marL="0" indent="0" algn="l">
              <a:spcBef>
                <a:spcPts val="0"/>
              </a:spcBef>
              <a:buNone/>
              <a:defRPr sz="1400">
                <a:solidFill>
                  <a:schemeClr val="accent6"/>
                </a:solidFill>
              </a:defRPr>
            </a:lvl3pPr>
            <a:lvl4pPr marL="0" indent="0" algn="l">
              <a:spcBef>
                <a:spcPts val="0"/>
              </a:spcBef>
              <a:buNone/>
              <a:defRPr sz="1400">
                <a:solidFill>
                  <a:schemeClr val="accent6"/>
                </a:solidFill>
              </a:defRPr>
            </a:lvl4pPr>
            <a:lvl5pPr marL="0" indent="0" algn="l">
              <a:spcBef>
                <a:spcPts val="0"/>
              </a:spcBef>
              <a:buNone/>
              <a:defRPr sz="1400">
                <a:solidFill>
                  <a:schemeClr val="accent6"/>
                </a:solidFill>
              </a:defRPr>
            </a:lvl5pPr>
            <a:lvl6pPr marL="0" indent="0" algn="l">
              <a:spcBef>
                <a:spcPts val="0"/>
              </a:spcBef>
              <a:buNone/>
              <a:defRPr sz="1400">
                <a:solidFill>
                  <a:schemeClr val="accent6"/>
                </a:solidFill>
              </a:defRPr>
            </a:lvl6pPr>
            <a:lvl7pPr marL="0" indent="0" algn="l">
              <a:spcBef>
                <a:spcPts val="0"/>
              </a:spcBef>
              <a:buNone/>
              <a:defRPr sz="1400">
                <a:solidFill>
                  <a:schemeClr val="accent6"/>
                </a:solidFill>
              </a:defRPr>
            </a:lvl7pPr>
            <a:lvl8pPr marL="0" indent="0" algn="l">
              <a:spcBef>
                <a:spcPts val="0"/>
              </a:spcBef>
              <a:buNone/>
              <a:defRPr sz="1400">
                <a:solidFill>
                  <a:schemeClr val="accent6"/>
                </a:solidFill>
              </a:defRPr>
            </a:lvl8pPr>
            <a:lvl9pPr marL="0" indent="0" algn="l">
              <a:spcBef>
                <a:spcPts val="0"/>
              </a:spcBef>
              <a:buNone/>
              <a:defRPr sz="1400">
                <a:solidFill>
                  <a:schemeClr val="accent6"/>
                </a:solidFill>
              </a:defRPr>
            </a:lvl9pPr>
          </a:lstStyle>
          <a:p>
            <a:r>
              <a:rPr lang="en-US"/>
              <a:t>[Optional subtitle, one line max]</a:t>
            </a:r>
          </a:p>
        </p:txBody>
      </p:sp>
      <p:sp>
        <p:nvSpPr>
          <p:cNvPr id="3" name="Content Placeholder 3"/>
          <p:cNvSpPr>
            <a:spLocks noGrp="1"/>
          </p:cNvSpPr>
          <p:nvPr>
            <p:ph sz="half" idx="1"/>
          </p:nvPr>
        </p:nvSpPr>
        <p:spPr>
          <a:xfrm>
            <a:off x="365125" y="1051560"/>
            <a:ext cx="2651760" cy="3610928"/>
          </a:xfrm>
        </p:spPr>
        <p:txBody>
          <a:bodyPr>
            <a:noAutofit/>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4"/>
          <p:cNvSpPr>
            <a:spLocks noGrp="1"/>
          </p:cNvSpPr>
          <p:nvPr>
            <p:ph sz="half" idx="2"/>
          </p:nvPr>
        </p:nvSpPr>
        <p:spPr>
          <a:xfrm>
            <a:off x="3245803" y="1051560"/>
            <a:ext cx="2651760" cy="3610928"/>
          </a:xfrm>
        </p:spPr>
        <p:txBody>
          <a:bodyPr>
            <a:noAutofit/>
          </a:bodyPr>
          <a:lstStyle>
            <a:lvl1pPr>
              <a:defRPr sz="1200"/>
            </a:lvl1pPr>
            <a:lvl2pPr>
              <a:defRPr sz="1200"/>
            </a:lvl2pPr>
            <a:lvl3pPr>
              <a:defRPr sz="1200"/>
            </a:lvl3pPr>
            <a:lvl4pPr>
              <a:defRPr sz="1200"/>
            </a:lvl4pPr>
            <a:lvl5pPr>
              <a:defRPr sz="1200"/>
            </a:lvl5pPr>
            <a:lvl6pPr>
              <a:defRPr sz="1200"/>
            </a:lvl6pPr>
            <a:lvl7pPr>
              <a:defRPr sz="1200" baseline="0"/>
            </a:lvl7pPr>
            <a:lvl8pPr>
              <a:defRPr sz="1200" baseline="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13"/>
          </p:nvPr>
        </p:nvSpPr>
        <p:spPr>
          <a:xfrm>
            <a:off x="6126480" y="1051560"/>
            <a:ext cx="2651760" cy="3610928"/>
          </a:xfrm>
        </p:spPr>
        <p:txBody>
          <a:bodyPr/>
          <a:lstStyle>
            <a:lvl6pPr>
              <a:defRPr baseline="0"/>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5"/>
          </p:nvPr>
        </p:nvSpPr>
        <p:spPr/>
        <p:txBody>
          <a:bodyPr/>
          <a:lstStyle/>
          <a:p>
            <a:endParaRPr lang="en-US"/>
          </a:p>
        </p:txBody>
      </p:sp>
      <p:sp>
        <p:nvSpPr>
          <p:cNvPr id="8" name="Slide Number Placeholder 7"/>
          <p:cNvSpPr>
            <a:spLocks noGrp="1"/>
          </p:cNvSpPr>
          <p:nvPr>
            <p:ph type="sldNum" sz="quarter" idx="16"/>
          </p:nvPr>
        </p:nvSpPr>
        <p:spPr/>
        <p:txBody>
          <a:bodyPr/>
          <a:lstStyle/>
          <a:p>
            <a:fld id="{94C005EB-05AB-4350-8862-D44178390B49}" type="slidenum">
              <a:rPr lang="en-US" smtClean="0"/>
              <a:pPr/>
              <a:t>‹#›</a:t>
            </a:fld>
            <a:endParaRPr lang="en-US"/>
          </a:p>
        </p:txBody>
      </p:sp>
    </p:spTree>
    <p:extLst>
      <p:ext uri="{BB962C8B-B14F-4D97-AF65-F5344CB8AC3E}">
        <p14:creationId xmlns:p14="http://schemas.microsoft.com/office/powerpoint/2010/main" val="205290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6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debar Righ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7EF5128-C943-DE4E-B1DF-34A9B7AC9AD2}"/>
              </a:ext>
            </a:extLst>
          </p:cNvPr>
          <p:cNvSpPr>
            <a:spLocks noGrp="1"/>
          </p:cNvSpPr>
          <p:nvPr>
            <p:ph type="title" hasCustomPrompt="1"/>
          </p:nvPr>
        </p:nvSpPr>
        <p:spPr/>
        <p:txBody>
          <a:bodyPr/>
          <a:lstStyle>
            <a:lvl1pPr>
              <a:defRPr>
                <a:solidFill>
                  <a:schemeClr val="tx2"/>
                </a:solidFill>
              </a:defRPr>
            </a:lvl1pPr>
          </a:lstStyle>
          <a:p>
            <a:r>
              <a:rPr lang="en-US"/>
              <a:t>[Slide title, sentence case, one line max]</a:t>
            </a:r>
          </a:p>
        </p:txBody>
      </p:sp>
      <p:sp>
        <p:nvSpPr>
          <p:cNvPr id="10" name="Subtitle 2">
            <a:extLst>
              <a:ext uri="{FF2B5EF4-FFF2-40B4-BE49-F238E27FC236}">
                <a16:creationId xmlns:a16="http://schemas.microsoft.com/office/drawing/2014/main" id="{F3095B92-3419-7D47-858B-CFDA4D5A440A}"/>
              </a:ext>
            </a:extLst>
          </p:cNvPr>
          <p:cNvSpPr>
            <a:spLocks noGrp="1"/>
          </p:cNvSpPr>
          <p:nvPr>
            <p:ph type="subTitle" idx="13" hasCustomPrompt="1"/>
          </p:nvPr>
        </p:nvSpPr>
        <p:spPr>
          <a:xfrm>
            <a:off x="365125" y="704088"/>
            <a:ext cx="8413116" cy="272759"/>
          </a:xfrm>
        </p:spPr>
        <p:txBody>
          <a:bodyPr>
            <a:noAutofit/>
          </a:bodyPr>
          <a:lstStyle>
            <a:lvl1pPr marL="0" indent="0" algn="l">
              <a:spcBef>
                <a:spcPts val="0"/>
              </a:spcBef>
              <a:buNone/>
              <a:defRPr sz="1400" baseline="0">
                <a:solidFill>
                  <a:schemeClr val="accent6"/>
                </a:solidFill>
              </a:defRPr>
            </a:lvl1pPr>
            <a:lvl2pPr marL="0" indent="0" algn="l">
              <a:spcBef>
                <a:spcPts val="0"/>
              </a:spcBef>
              <a:buNone/>
              <a:defRPr sz="1400">
                <a:solidFill>
                  <a:schemeClr val="accent6"/>
                </a:solidFill>
              </a:defRPr>
            </a:lvl2pPr>
            <a:lvl3pPr marL="0" indent="0" algn="l">
              <a:spcBef>
                <a:spcPts val="0"/>
              </a:spcBef>
              <a:buNone/>
              <a:defRPr sz="1400">
                <a:solidFill>
                  <a:schemeClr val="accent6"/>
                </a:solidFill>
              </a:defRPr>
            </a:lvl3pPr>
            <a:lvl4pPr marL="0" indent="0" algn="l">
              <a:spcBef>
                <a:spcPts val="0"/>
              </a:spcBef>
              <a:buNone/>
              <a:defRPr sz="1400">
                <a:solidFill>
                  <a:schemeClr val="accent6"/>
                </a:solidFill>
              </a:defRPr>
            </a:lvl4pPr>
            <a:lvl5pPr marL="0" indent="0" algn="l">
              <a:spcBef>
                <a:spcPts val="0"/>
              </a:spcBef>
              <a:buNone/>
              <a:defRPr sz="1400">
                <a:solidFill>
                  <a:schemeClr val="accent6"/>
                </a:solidFill>
              </a:defRPr>
            </a:lvl5pPr>
            <a:lvl6pPr marL="0" indent="0" algn="l">
              <a:spcBef>
                <a:spcPts val="0"/>
              </a:spcBef>
              <a:buNone/>
              <a:defRPr sz="1400">
                <a:solidFill>
                  <a:schemeClr val="accent6"/>
                </a:solidFill>
              </a:defRPr>
            </a:lvl6pPr>
            <a:lvl7pPr marL="0" indent="0" algn="l">
              <a:spcBef>
                <a:spcPts val="0"/>
              </a:spcBef>
              <a:buNone/>
              <a:defRPr sz="1400">
                <a:solidFill>
                  <a:schemeClr val="accent6"/>
                </a:solidFill>
              </a:defRPr>
            </a:lvl7pPr>
            <a:lvl8pPr marL="0" indent="0" algn="l">
              <a:spcBef>
                <a:spcPts val="0"/>
              </a:spcBef>
              <a:buNone/>
              <a:defRPr sz="1400">
                <a:solidFill>
                  <a:schemeClr val="accent6"/>
                </a:solidFill>
              </a:defRPr>
            </a:lvl8pPr>
            <a:lvl9pPr marL="0" indent="0" algn="l">
              <a:spcBef>
                <a:spcPts val="0"/>
              </a:spcBef>
              <a:buNone/>
              <a:defRPr sz="1400">
                <a:solidFill>
                  <a:schemeClr val="accent6"/>
                </a:solidFill>
              </a:defRPr>
            </a:lvl9pPr>
          </a:lstStyle>
          <a:p>
            <a:r>
              <a:rPr lang="en-US"/>
              <a:t>[Optional subtitle, one line max]</a:t>
            </a:r>
          </a:p>
        </p:txBody>
      </p:sp>
      <p:sp>
        <p:nvSpPr>
          <p:cNvPr id="3" name="Content Placeholder 3"/>
          <p:cNvSpPr>
            <a:spLocks noGrp="1"/>
          </p:cNvSpPr>
          <p:nvPr>
            <p:ph sz="half" idx="1"/>
          </p:nvPr>
        </p:nvSpPr>
        <p:spPr>
          <a:xfrm>
            <a:off x="365125" y="1051560"/>
            <a:ext cx="5532438" cy="3610928"/>
          </a:xfrm>
        </p:spPr>
        <p:txBody>
          <a:bodyPr>
            <a:noAutofit/>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4"/>
          <p:cNvSpPr>
            <a:spLocks noGrp="1"/>
          </p:cNvSpPr>
          <p:nvPr>
            <p:ph sz="half" idx="2"/>
          </p:nvPr>
        </p:nvSpPr>
        <p:spPr>
          <a:xfrm>
            <a:off x="6126163" y="1051560"/>
            <a:ext cx="2652076" cy="3610928"/>
          </a:xfrm>
        </p:spPr>
        <p:txBody>
          <a:bodyPr>
            <a:noAutofit/>
          </a:bodyPr>
          <a:lstStyle>
            <a:lvl1pPr>
              <a:defRPr sz="1200"/>
            </a:lvl1pPr>
            <a:lvl2pPr>
              <a:defRPr sz="1200"/>
            </a:lvl2pPr>
            <a:lvl3pPr>
              <a:defRPr sz="1200"/>
            </a:lvl3pPr>
            <a:lvl4pPr>
              <a:defRPr sz="1200"/>
            </a:lvl4pPr>
            <a:lvl5pPr>
              <a:defRPr sz="1200"/>
            </a:lvl5pPr>
            <a:lvl6pPr>
              <a:defRPr sz="1200"/>
            </a:lvl6pPr>
            <a:lvl7pPr>
              <a:defRPr sz="1200" baseline="0"/>
            </a:lvl7pPr>
            <a:lvl8pPr>
              <a:defRPr sz="1200" baseline="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5"/>
          <p:cNvSpPr>
            <a:spLocks noGrp="1"/>
          </p:cNvSpPr>
          <p:nvPr>
            <p:ph type="ftr" sz="quarter" idx="15"/>
          </p:nvPr>
        </p:nvSpPr>
        <p:spPr/>
        <p:txBody>
          <a:bodyPr/>
          <a:lstStyle/>
          <a:p>
            <a:endParaRPr lang="en-US"/>
          </a:p>
        </p:txBody>
      </p:sp>
      <p:sp>
        <p:nvSpPr>
          <p:cNvPr id="8" name="Slide Number Placeholder 6"/>
          <p:cNvSpPr>
            <a:spLocks noGrp="1"/>
          </p:cNvSpPr>
          <p:nvPr>
            <p:ph type="sldNum" sz="quarter" idx="16"/>
          </p:nvPr>
        </p:nvSpPr>
        <p:spPr/>
        <p:txBody>
          <a:bodyPr/>
          <a:lstStyle/>
          <a:p>
            <a:fld id="{94C005EB-05AB-4350-8862-D44178390B49}" type="slidenum">
              <a:rPr lang="en-US" smtClean="0"/>
              <a:pPr/>
              <a:t>‹#›</a:t>
            </a:fld>
            <a:endParaRPr lang="en-US"/>
          </a:p>
        </p:txBody>
      </p:sp>
    </p:spTree>
    <p:extLst>
      <p:ext uri="{BB962C8B-B14F-4D97-AF65-F5344CB8AC3E}">
        <p14:creationId xmlns:p14="http://schemas.microsoft.com/office/powerpoint/2010/main" val="2282912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6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debar Lef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233FFCB-F220-AD47-B7EF-01EA89F8B410}"/>
              </a:ext>
            </a:extLst>
          </p:cNvPr>
          <p:cNvSpPr>
            <a:spLocks noGrp="1"/>
          </p:cNvSpPr>
          <p:nvPr>
            <p:ph type="title" hasCustomPrompt="1"/>
          </p:nvPr>
        </p:nvSpPr>
        <p:spPr/>
        <p:txBody>
          <a:bodyPr/>
          <a:lstStyle>
            <a:lvl1pPr>
              <a:defRPr>
                <a:solidFill>
                  <a:schemeClr val="tx2"/>
                </a:solidFill>
              </a:defRPr>
            </a:lvl1pPr>
          </a:lstStyle>
          <a:p>
            <a:r>
              <a:rPr lang="en-US"/>
              <a:t>[Slide title, sentence case, one line max]</a:t>
            </a:r>
          </a:p>
        </p:txBody>
      </p:sp>
      <p:sp>
        <p:nvSpPr>
          <p:cNvPr id="10" name="Subtitle 2">
            <a:extLst>
              <a:ext uri="{FF2B5EF4-FFF2-40B4-BE49-F238E27FC236}">
                <a16:creationId xmlns:a16="http://schemas.microsoft.com/office/drawing/2014/main" id="{F162D4E5-95CF-2C4C-B8E2-B5DBAA5871E4}"/>
              </a:ext>
            </a:extLst>
          </p:cNvPr>
          <p:cNvSpPr>
            <a:spLocks noGrp="1"/>
          </p:cNvSpPr>
          <p:nvPr>
            <p:ph type="subTitle" idx="13" hasCustomPrompt="1"/>
          </p:nvPr>
        </p:nvSpPr>
        <p:spPr>
          <a:xfrm>
            <a:off x="365125" y="704088"/>
            <a:ext cx="8413116" cy="272759"/>
          </a:xfrm>
        </p:spPr>
        <p:txBody>
          <a:bodyPr>
            <a:noAutofit/>
          </a:bodyPr>
          <a:lstStyle>
            <a:lvl1pPr marL="0" indent="0" algn="l">
              <a:spcBef>
                <a:spcPts val="0"/>
              </a:spcBef>
              <a:buNone/>
              <a:defRPr sz="1400" baseline="0">
                <a:solidFill>
                  <a:schemeClr val="accent6"/>
                </a:solidFill>
              </a:defRPr>
            </a:lvl1pPr>
            <a:lvl2pPr marL="0" indent="0" algn="l">
              <a:spcBef>
                <a:spcPts val="0"/>
              </a:spcBef>
              <a:buNone/>
              <a:defRPr sz="1400">
                <a:solidFill>
                  <a:schemeClr val="accent6"/>
                </a:solidFill>
              </a:defRPr>
            </a:lvl2pPr>
            <a:lvl3pPr marL="0" indent="0" algn="l">
              <a:spcBef>
                <a:spcPts val="0"/>
              </a:spcBef>
              <a:buNone/>
              <a:defRPr sz="1400">
                <a:solidFill>
                  <a:schemeClr val="accent6"/>
                </a:solidFill>
              </a:defRPr>
            </a:lvl3pPr>
            <a:lvl4pPr marL="0" indent="0" algn="l">
              <a:spcBef>
                <a:spcPts val="0"/>
              </a:spcBef>
              <a:buNone/>
              <a:defRPr sz="1400">
                <a:solidFill>
                  <a:schemeClr val="accent6"/>
                </a:solidFill>
              </a:defRPr>
            </a:lvl4pPr>
            <a:lvl5pPr marL="0" indent="0" algn="l">
              <a:spcBef>
                <a:spcPts val="0"/>
              </a:spcBef>
              <a:buNone/>
              <a:defRPr sz="1400">
                <a:solidFill>
                  <a:schemeClr val="accent6"/>
                </a:solidFill>
              </a:defRPr>
            </a:lvl5pPr>
            <a:lvl6pPr marL="0" indent="0" algn="l">
              <a:spcBef>
                <a:spcPts val="0"/>
              </a:spcBef>
              <a:buNone/>
              <a:defRPr sz="1400">
                <a:solidFill>
                  <a:schemeClr val="accent6"/>
                </a:solidFill>
              </a:defRPr>
            </a:lvl6pPr>
            <a:lvl7pPr marL="0" indent="0" algn="l">
              <a:spcBef>
                <a:spcPts val="0"/>
              </a:spcBef>
              <a:buNone/>
              <a:defRPr sz="1400">
                <a:solidFill>
                  <a:schemeClr val="accent6"/>
                </a:solidFill>
              </a:defRPr>
            </a:lvl7pPr>
            <a:lvl8pPr marL="0" indent="0" algn="l">
              <a:spcBef>
                <a:spcPts val="0"/>
              </a:spcBef>
              <a:buNone/>
              <a:defRPr sz="1400">
                <a:solidFill>
                  <a:schemeClr val="accent6"/>
                </a:solidFill>
              </a:defRPr>
            </a:lvl8pPr>
            <a:lvl9pPr marL="0" indent="0" algn="l">
              <a:spcBef>
                <a:spcPts val="0"/>
              </a:spcBef>
              <a:buNone/>
              <a:defRPr sz="1400">
                <a:solidFill>
                  <a:schemeClr val="accent6"/>
                </a:solidFill>
              </a:defRPr>
            </a:lvl9pPr>
          </a:lstStyle>
          <a:p>
            <a:r>
              <a:rPr lang="en-US"/>
              <a:t>[Optional subtitle, one line max]</a:t>
            </a:r>
          </a:p>
        </p:txBody>
      </p:sp>
      <p:sp>
        <p:nvSpPr>
          <p:cNvPr id="3" name="Content Placeholder 3"/>
          <p:cNvSpPr>
            <a:spLocks noGrp="1"/>
          </p:cNvSpPr>
          <p:nvPr>
            <p:ph sz="half" idx="1"/>
          </p:nvPr>
        </p:nvSpPr>
        <p:spPr>
          <a:xfrm>
            <a:off x="365125" y="1051560"/>
            <a:ext cx="2652713" cy="3610928"/>
          </a:xfrm>
        </p:spPr>
        <p:txBody>
          <a:bodyPr>
            <a:noAutofit/>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4"/>
          <p:cNvSpPr>
            <a:spLocks noGrp="1"/>
          </p:cNvSpPr>
          <p:nvPr>
            <p:ph sz="half" idx="2"/>
          </p:nvPr>
        </p:nvSpPr>
        <p:spPr>
          <a:xfrm>
            <a:off x="3246438" y="1051560"/>
            <a:ext cx="5531801" cy="3610928"/>
          </a:xfrm>
        </p:spPr>
        <p:txBody>
          <a:bodyPr>
            <a:noAutofit/>
          </a:bodyPr>
          <a:lstStyle>
            <a:lvl1pPr>
              <a:defRPr sz="1200"/>
            </a:lvl1pPr>
            <a:lvl2pPr>
              <a:defRPr sz="1200"/>
            </a:lvl2pPr>
            <a:lvl3pPr>
              <a:defRPr sz="1200"/>
            </a:lvl3pPr>
            <a:lvl4pPr>
              <a:defRPr sz="1200"/>
            </a:lvl4pPr>
            <a:lvl5pPr>
              <a:defRPr sz="1200"/>
            </a:lvl5pPr>
            <a:lvl6pPr>
              <a:defRPr sz="1200"/>
            </a:lvl6pPr>
            <a:lvl7pPr>
              <a:defRPr sz="1200" baseline="0"/>
            </a:lvl7pPr>
            <a:lvl8pPr>
              <a:defRPr sz="1200" baseline="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5"/>
          <p:cNvSpPr>
            <a:spLocks noGrp="1"/>
          </p:cNvSpPr>
          <p:nvPr>
            <p:ph type="ftr" sz="quarter" idx="15"/>
          </p:nvPr>
        </p:nvSpPr>
        <p:spPr/>
        <p:txBody>
          <a:bodyPr/>
          <a:lstStyle/>
          <a:p>
            <a:endParaRPr lang="en-US"/>
          </a:p>
        </p:txBody>
      </p:sp>
      <p:sp>
        <p:nvSpPr>
          <p:cNvPr id="8" name="Slide Number Placeholder 6"/>
          <p:cNvSpPr>
            <a:spLocks noGrp="1"/>
          </p:cNvSpPr>
          <p:nvPr>
            <p:ph type="sldNum" sz="quarter" idx="16"/>
          </p:nvPr>
        </p:nvSpPr>
        <p:spPr/>
        <p:txBody>
          <a:bodyPr/>
          <a:lstStyle/>
          <a:p>
            <a:fld id="{94C005EB-05AB-4350-8862-D44178390B49}" type="slidenum">
              <a:rPr lang="en-US" smtClean="0"/>
              <a:pPr/>
              <a:t>‹#›</a:t>
            </a:fld>
            <a:endParaRPr lang="en-US"/>
          </a:p>
        </p:txBody>
      </p:sp>
    </p:spTree>
    <p:extLst>
      <p:ext uri="{BB962C8B-B14F-4D97-AF65-F5344CB8AC3E}">
        <p14:creationId xmlns:p14="http://schemas.microsoft.com/office/powerpoint/2010/main" val="2706860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6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C7437EE-4D8B-D048-97DD-865E28F2F33A}"/>
              </a:ext>
            </a:extLst>
          </p:cNvPr>
          <p:cNvSpPr>
            <a:spLocks noGrp="1"/>
          </p:cNvSpPr>
          <p:nvPr>
            <p:ph type="title" hasCustomPrompt="1"/>
          </p:nvPr>
        </p:nvSpPr>
        <p:spPr/>
        <p:txBody>
          <a:bodyPr/>
          <a:lstStyle>
            <a:lvl1pPr>
              <a:defRPr>
                <a:solidFill>
                  <a:schemeClr val="tx2"/>
                </a:solidFill>
              </a:defRPr>
            </a:lvl1pPr>
          </a:lstStyle>
          <a:p>
            <a:r>
              <a:rPr lang="en-US"/>
              <a:t>[Slide title, sentence case, one line max]</a:t>
            </a:r>
          </a:p>
        </p:txBody>
      </p:sp>
      <p:sp>
        <p:nvSpPr>
          <p:cNvPr id="8" name="Subtitle 2"/>
          <p:cNvSpPr>
            <a:spLocks noGrp="1"/>
          </p:cNvSpPr>
          <p:nvPr>
            <p:ph type="subTitle" idx="13" hasCustomPrompt="1"/>
          </p:nvPr>
        </p:nvSpPr>
        <p:spPr>
          <a:xfrm>
            <a:off x="365760" y="704088"/>
            <a:ext cx="8413116" cy="272759"/>
          </a:xfrm>
        </p:spPr>
        <p:txBody>
          <a:bodyPr>
            <a:noAutofit/>
          </a:bodyPr>
          <a:lstStyle>
            <a:lvl1pPr marL="0" indent="0" algn="l">
              <a:spcBef>
                <a:spcPts val="0"/>
              </a:spcBef>
              <a:buNone/>
              <a:defRPr sz="1400" baseline="0">
                <a:solidFill>
                  <a:schemeClr val="accent6"/>
                </a:solidFill>
              </a:defRPr>
            </a:lvl1pPr>
            <a:lvl2pPr marL="0" indent="0" algn="l">
              <a:spcBef>
                <a:spcPts val="0"/>
              </a:spcBef>
              <a:buNone/>
              <a:defRPr sz="1400">
                <a:solidFill>
                  <a:schemeClr val="accent6"/>
                </a:solidFill>
              </a:defRPr>
            </a:lvl2pPr>
            <a:lvl3pPr marL="0" indent="0" algn="l">
              <a:spcBef>
                <a:spcPts val="0"/>
              </a:spcBef>
              <a:buNone/>
              <a:defRPr sz="1400">
                <a:solidFill>
                  <a:schemeClr val="accent6"/>
                </a:solidFill>
              </a:defRPr>
            </a:lvl3pPr>
            <a:lvl4pPr marL="0" indent="0" algn="l">
              <a:spcBef>
                <a:spcPts val="0"/>
              </a:spcBef>
              <a:buNone/>
              <a:defRPr sz="1400">
                <a:solidFill>
                  <a:schemeClr val="accent6"/>
                </a:solidFill>
              </a:defRPr>
            </a:lvl4pPr>
            <a:lvl5pPr marL="0" indent="0" algn="l">
              <a:spcBef>
                <a:spcPts val="0"/>
              </a:spcBef>
              <a:buNone/>
              <a:defRPr sz="1400">
                <a:solidFill>
                  <a:schemeClr val="accent6"/>
                </a:solidFill>
              </a:defRPr>
            </a:lvl5pPr>
            <a:lvl6pPr marL="0" indent="0" algn="l">
              <a:spcBef>
                <a:spcPts val="0"/>
              </a:spcBef>
              <a:buNone/>
              <a:defRPr sz="1400">
                <a:solidFill>
                  <a:schemeClr val="accent6"/>
                </a:solidFill>
              </a:defRPr>
            </a:lvl6pPr>
            <a:lvl7pPr marL="0" indent="0" algn="l">
              <a:spcBef>
                <a:spcPts val="0"/>
              </a:spcBef>
              <a:buNone/>
              <a:defRPr sz="1400">
                <a:solidFill>
                  <a:schemeClr val="accent6"/>
                </a:solidFill>
              </a:defRPr>
            </a:lvl7pPr>
            <a:lvl8pPr marL="0" indent="0" algn="l">
              <a:spcBef>
                <a:spcPts val="0"/>
              </a:spcBef>
              <a:buNone/>
              <a:defRPr sz="1400">
                <a:solidFill>
                  <a:schemeClr val="accent6"/>
                </a:solidFill>
              </a:defRPr>
            </a:lvl8pPr>
            <a:lvl9pPr marL="0" indent="0" algn="l">
              <a:spcBef>
                <a:spcPts val="0"/>
              </a:spcBef>
              <a:buNone/>
              <a:defRPr sz="1400">
                <a:solidFill>
                  <a:schemeClr val="accent6"/>
                </a:solidFill>
              </a:defRPr>
            </a:lvl9pPr>
          </a:lstStyle>
          <a:p>
            <a:r>
              <a:rPr lang="en-US"/>
              <a:t>[Optional subtitle, one line max]</a:t>
            </a:r>
          </a:p>
        </p:txBody>
      </p:sp>
      <p:sp>
        <p:nvSpPr>
          <p:cNvPr id="3" name="Content Placeholder 3"/>
          <p:cNvSpPr>
            <a:spLocks noGrp="1"/>
          </p:cNvSpPr>
          <p:nvPr>
            <p:ph idx="1"/>
          </p:nvPr>
        </p:nvSpPr>
        <p:spPr>
          <a:xfrm>
            <a:off x="365126" y="1051560"/>
            <a:ext cx="5532438" cy="3610928"/>
          </a:xfrm>
        </p:spPr>
        <p:txBody>
          <a:bodyPr numCol="1" spcCol="0"/>
          <a:lstStyle>
            <a:lvl1pPr marL="228600" indent="-228600">
              <a:buSzPct val="100000"/>
              <a:buFont typeface="+mj-lt"/>
              <a:buAutoNum type="arabicPeriod"/>
              <a:defRPr b="1"/>
            </a:lvl1pPr>
            <a:lvl2pPr marL="411480">
              <a:defRPr/>
            </a:lvl2pPr>
            <a:lvl3pPr marL="603504">
              <a:defRPr/>
            </a:lvl3pPr>
            <a:lvl4pPr marL="777240">
              <a:defRPr/>
            </a:lvl4pPr>
            <a:lvl5pPr marL="960120">
              <a:defRPr/>
            </a:lvl5pPr>
            <a:lvl6pPr marL="1143000">
              <a:defRPr/>
            </a:lvl6pPr>
            <a:lvl7pPr marL="1325880">
              <a:defRPr/>
            </a:lvl7pPr>
            <a:lvl8pPr marL="1508760">
              <a:defRPr/>
            </a:lvl8pPr>
            <a:lvl9pPr marL="169164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C005EB-05AB-4350-8862-D44178390B49}"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6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theme" Target="../theme/theme2.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image" Target="../media/image20.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descr="A close up of a sign&#10;&#10;Description automatically generated">
            <a:extLst>
              <a:ext uri="{FF2B5EF4-FFF2-40B4-BE49-F238E27FC236}">
                <a16:creationId xmlns:a16="http://schemas.microsoft.com/office/drawing/2014/main" id="{8DB0466D-23F1-5E41-B566-8655B4489079}"/>
              </a:ext>
            </a:extLst>
          </p:cNvPr>
          <p:cNvPicPr>
            <a:picLocks noChangeAspect="1"/>
          </p:cNvPicPr>
          <p:nvPr userDrawn="1"/>
        </p:nvPicPr>
        <p:blipFill>
          <a:blip r:embed="rId27" cstate="print">
            <a:extLst>
              <a:ext uri="{28A0092B-C50C-407E-A947-70E740481C1C}">
                <a14:useLocalDpi xmlns:a14="http://schemas.microsoft.com/office/drawing/2010/main"/>
              </a:ext>
            </a:extLst>
          </a:blip>
          <a:stretch>
            <a:fillRect/>
          </a:stretch>
        </p:blipFill>
        <p:spPr>
          <a:xfrm>
            <a:off x="297813" y="4884195"/>
            <a:ext cx="689318" cy="199588"/>
          </a:xfrm>
          <a:prstGeom prst="rect">
            <a:avLst/>
          </a:prstGeom>
        </p:spPr>
      </p:pic>
      <p:sp>
        <p:nvSpPr>
          <p:cNvPr id="2" name="Title Placeholder 1"/>
          <p:cNvSpPr>
            <a:spLocks noGrp="1"/>
          </p:cNvSpPr>
          <p:nvPr>
            <p:ph type="title"/>
          </p:nvPr>
        </p:nvSpPr>
        <p:spPr>
          <a:xfrm>
            <a:off x="365125" y="365760"/>
            <a:ext cx="8413750" cy="338327"/>
          </a:xfrm>
          <a:prstGeom prst="rect">
            <a:avLst/>
          </a:prstGeom>
        </p:spPr>
        <p:txBody>
          <a:bodyPr vert="horz" lIns="0" tIns="0" rIns="0" bIns="0" rtlCol="0" anchor="t" anchorCtr="0">
            <a:noAutofit/>
          </a:bodyPr>
          <a:lstStyle/>
          <a:p>
            <a:r>
              <a:rPr lang="en-US"/>
              <a:t>[Slide title, sentence case, one line max]</a:t>
            </a:r>
          </a:p>
        </p:txBody>
      </p:sp>
      <p:sp>
        <p:nvSpPr>
          <p:cNvPr id="3" name="Text Placeholder 2"/>
          <p:cNvSpPr>
            <a:spLocks noGrp="1"/>
          </p:cNvSpPr>
          <p:nvPr>
            <p:ph type="body" idx="1"/>
          </p:nvPr>
        </p:nvSpPr>
        <p:spPr>
          <a:xfrm>
            <a:off x="365125" y="1051560"/>
            <a:ext cx="8413749" cy="361092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3"/>
          <p:cNvSpPr>
            <a:spLocks noGrp="1"/>
          </p:cNvSpPr>
          <p:nvPr>
            <p:ph type="ftr" sz="quarter" idx="3"/>
          </p:nvPr>
        </p:nvSpPr>
        <p:spPr>
          <a:xfrm>
            <a:off x="4754563" y="4853288"/>
            <a:ext cx="3703638" cy="182580"/>
          </a:xfrm>
          <a:prstGeom prst="rect">
            <a:avLst/>
          </a:prstGeom>
        </p:spPr>
        <p:txBody>
          <a:bodyPr vert="horz" wrap="square" lIns="0" tIns="0" rIns="0" bIns="0" rtlCol="0" anchor="b" anchorCtr="0"/>
          <a:lstStyle>
            <a:lvl1pPr algn="r">
              <a:defRPr sz="600">
                <a:solidFill>
                  <a:schemeClr val="tx1"/>
                </a:solidFill>
              </a:defRPr>
            </a:lvl1pPr>
          </a:lstStyle>
          <a:p>
            <a:endParaRPr lang="en-US"/>
          </a:p>
        </p:txBody>
      </p:sp>
      <p:sp>
        <p:nvSpPr>
          <p:cNvPr id="6" name="Slide Number Placeholder 4"/>
          <p:cNvSpPr>
            <a:spLocks noGrp="1"/>
          </p:cNvSpPr>
          <p:nvPr>
            <p:ph type="sldNum" sz="quarter" idx="4"/>
          </p:nvPr>
        </p:nvSpPr>
        <p:spPr>
          <a:xfrm>
            <a:off x="8458200" y="4853288"/>
            <a:ext cx="320040" cy="182580"/>
          </a:xfrm>
          <a:prstGeom prst="rect">
            <a:avLst/>
          </a:prstGeom>
        </p:spPr>
        <p:txBody>
          <a:bodyPr vert="horz" wrap="none" lIns="0" tIns="0" rIns="0" bIns="0" rtlCol="0" anchor="b" anchorCtr="0"/>
          <a:lstStyle>
            <a:lvl1pPr algn="r">
              <a:defRPr sz="600" b="1">
                <a:solidFill>
                  <a:schemeClr val="tx1"/>
                </a:solidFill>
              </a:defRPr>
            </a:lvl1pPr>
          </a:lstStyle>
          <a:p>
            <a:fld id="{94C005EB-05AB-4350-8862-D44178390B49}" type="slidenum">
              <a:rPr lang="en-US" smtClean="0"/>
              <a:pPr/>
              <a:t>‹#›</a:t>
            </a:fld>
            <a:endParaRPr lang="en-US"/>
          </a:p>
        </p:txBody>
      </p:sp>
    </p:spTree>
    <p:extLst>
      <p:ext uri="{BB962C8B-B14F-4D97-AF65-F5344CB8AC3E}">
        <p14:creationId xmlns:p14="http://schemas.microsoft.com/office/powerpoint/2010/main" val="1065409092"/>
      </p:ext>
    </p:extLst>
  </p:cSld>
  <p:clrMap bg1="lt1" tx1="dk1" bg2="lt2" tx2="dk2" accent1="accent1" accent2="accent2" accent3="accent3" accent4="accent4" accent5="accent5" accent6="accent6" hlink="hlink" folHlink="folHlink"/>
  <p:sldLayoutIdLst>
    <p:sldLayoutId id="2147483673" r:id="rId1"/>
    <p:sldLayoutId id="2147483772" r:id="rId2"/>
    <p:sldLayoutId id="2147483788" r:id="rId3"/>
    <p:sldLayoutId id="2147483686" r:id="rId4"/>
    <p:sldLayoutId id="2147483688" r:id="rId5"/>
    <p:sldLayoutId id="2147483689" r:id="rId6"/>
    <p:sldLayoutId id="2147483690" r:id="rId7"/>
    <p:sldLayoutId id="2147483691" r:id="rId8"/>
    <p:sldLayoutId id="2147483669" r:id="rId9"/>
    <p:sldLayoutId id="2147483650" r:id="rId10"/>
    <p:sldLayoutId id="2147483705" r:id="rId11"/>
    <p:sldLayoutId id="2147483764" r:id="rId12"/>
    <p:sldLayoutId id="2147483782" r:id="rId13"/>
    <p:sldLayoutId id="2147483783" r:id="rId14"/>
    <p:sldLayoutId id="2147483651" r:id="rId15"/>
    <p:sldLayoutId id="2147483773" r:id="rId16"/>
    <p:sldLayoutId id="2147483774" r:id="rId17"/>
    <p:sldLayoutId id="2147483706" r:id="rId18"/>
    <p:sldLayoutId id="2147483707" r:id="rId19"/>
    <p:sldLayoutId id="2147483708" r:id="rId20"/>
    <p:sldLayoutId id="2147483789" r:id="rId21"/>
    <p:sldLayoutId id="2147483655" r:id="rId22"/>
    <p:sldLayoutId id="2147483786" r:id="rId23"/>
    <p:sldLayoutId id="2147483790" r:id="rId24"/>
    <p:sldLayoutId id="2147483657"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2400" b="1" kern="1200">
          <a:solidFill>
            <a:srgbClr val="00A6A7"/>
          </a:solidFill>
          <a:latin typeface="+mj-lt"/>
          <a:ea typeface="+mj-ea"/>
          <a:cs typeface="+mj-cs"/>
        </a:defRPr>
      </a:lvl1pPr>
    </p:titleStyle>
    <p:bodyStyle>
      <a:lvl1pPr marL="182880" indent="-182880" algn="l" defTabSz="914400" rtl="0" eaLnBrk="1" latinLnBrk="0" hangingPunct="1">
        <a:spcBef>
          <a:spcPts val="900"/>
        </a:spcBef>
        <a:buClr>
          <a:schemeClr val="tx2"/>
        </a:buClr>
        <a:buSzPct val="120000"/>
        <a:buFont typeface="Calibri" pitchFamily="34" charset="0"/>
        <a:buChar char="•"/>
        <a:defRPr sz="1200" kern="1200">
          <a:solidFill>
            <a:schemeClr val="tx1"/>
          </a:solidFill>
          <a:latin typeface="+mn-lt"/>
          <a:ea typeface="+mn-ea"/>
          <a:cs typeface="+mn-cs"/>
        </a:defRPr>
      </a:lvl1pPr>
      <a:lvl2pPr marL="365760" indent="-182880" algn="l" defTabSz="914400" rtl="0" eaLnBrk="1" latinLnBrk="0" hangingPunct="1">
        <a:spcBef>
          <a:spcPts val="300"/>
        </a:spcBef>
        <a:buFont typeface="Calibri" pitchFamily="34" charset="0"/>
        <a:buChar char="–"/>
        <a:defRPr sz="1200" kern="1200">
          <a:solidFill>
            <a:schemeClr val="tx1"/>
          </a:solidFill>
          <a:latin typeface="+mn-lt"/>
          <a:ea typeface="+mn-ea"/>
          <a:cs typeface="+mn-cs"/>
        </a:defRPr>
      </a:lvl2pPr>
      <a:lvl3pPr marL="548640" indent="-182880" algn="l" defTabSz="914400" rtl="0" eaLnBrk="1" latinLnBrk="0" hangingPunct="1">
        <a:spcBef>
          <a:spcPts val="300"/>
        </a:spcBef>
        <a:buFont typeface="Calibri" pitchFamily="34" charset="0"/>
        <a:buChar char="–"/>
        <a:defRPr sz="1200" kern="1200">
          <a:solidFill>
            <a:schemeClr val="tx1"/>
          </a:solidFill>
          <a:latin typeface="+mn-lt"/>
          <a:ea typeface="+mn-ea"/>
          <a:cs typeface="+mn-cs"/>
        </a:defRPr>
      </a:lvl3pPr>
      <a:lvl4pPr marL="731520" indent="-182880" algn="l" defTabSz="914400" rtl="0" eaLnBrk="1" latinLnBrk="0" hangingPunct="1">
        <a:spcBef>
          <a:spcPts val="300"/>
        </a:spcBef>
        <a:buFont typeface="Calibri" pitchFamily="34" charset="0"/>
        <a:buChar char="–"/>
        <a:defRPr sz="1200" kern="1200">
          <a:solidFill>
            <a:schemeClr val="tx1"/>
          </a:solidFill>
          <a:latin typeface="+mn-lt"/>
          <a:ea typeface="+mn-ea"/>
          <a:cs typeface="+mn-cs"/>
        </a:defRPr>
      </a:lvl4pPr>
      <a:lvl5pPr marL="914400" indent="-182880" algn="l" defTabSz="914400" rtl="0" eaLnBrk="1" latinLnBrk="0" hangingPunct="1">
        <a:spcBef>
          <a:spcPts val="300"/>
        </a:spcBef>
        <a:buFont typeface="Calibri" pitchFamily="34" charset="0"/>
        <a:buChar char="–"/>
        <a:defRPr sz="1200" kern="1200">
          <a:solidFill>
            <a:schemeClr val="tx1"/>
          </a:solidFill>
          <a:latin typeface="+mn-lt"/>
          <a:ea typeface="+mn-ea"/>
          <a:cs typeface="+mn-cs"/>
        </a:defRPr>
      </a:lvl5pPr>
      <a:lvl6pPr marL="1097280" indent="-182880" algn="l" defTabSz="914400" rtl="0" eaLnBrk="1" latinLnBrk="0" hangingPunct="1">
        <a:spcBef>
          <a:spcPts val="300"/>
        </a:spcBef>
        <a:buFont typeface="Calibri" pitchFamily="34" charset="0"/>
        <a:buChar char="–"/>
        <a:defRPr sz="1200" kern="1200">
          <a:solidFill>
            <a:schemeClr val="tx1"/>
          </a:solidFill>
          <a:latin typeface="+mn-lt"/>
          <a:ea typeface="+mn-ea"/>
          <a:cs typeface="+mn-cs"/>
        </a:defRPr>
      </a:lvl6pPr>
      <a:lvl7pPr marL="1280160" indent="-182880" algn="l" defTabSz="914400" rtl="0" eaLnBrk="1" latinLnBrk="0" hangingPunct="1">
        <a:spcBef>
          <a:spcPts val="300"/>
        </a:spcBef>
        <a:buFont typeface="Calibri" pitchFamily="34" charset="0"/>
        <a:buChar char="–"/>
        <a:defRPr sz="1200" kern="1200" baseline="0">
          <a:solidFill>
            <a:schemeClr val="tx1"/>
          </a:solidFill>
          <a:latin typeface="+mn-lt"/>
          <a:ea typeface="+mn-ea"/>
          <a:cs typeface="+mn-cs"/>
        </a:defRPr>
      </a:lvl7pPr>
      <a:lvl8pPr marL="1463040" indent="-182880" algn="l" defTabSz="914400" rtl="0" eaLnBrk="1" latinLnBrk="0" hangingPunct="1">
        <a:spcBef>
          <a:spcPts val="300"/>
        </a:spcBef>
        <a:buFont typeface="Calibri" pitchFamily="34" charset="0"/>
        <a:buChar char="–"/>
        <a:defRPr sz="1200" kern="1200" baseline="0">
          <a:solidFill>
            <a:schemeClr val="tx1"/>
          </a:solidFill>
          <a:latin typeface="+mn-lt"/>
          <a:ea typeface="+mn-ea"/>
          <a:cs typeface="+mn-cs"/>
        </a:defRPr>
      </a:lvl8pPr>
      <a:lvl9pPr marL="1645920" indent="-182880" algn="l" defTabSz="914400" rtl="0" eaLnBrk="1" latinLnBrk="0" hangingPunct="1">
        <a:spcBef>
          <a:spcPts val="300"/>
        </a:spcBef>
        <a:buFont typeface="Calibri" pitchFamily="34" charset="0"/>
        <a:buChar char="–"/>
        <a:defRPr sz="1200" kern="1200" baseline="0">
          <a:solidFill>
            <a:schemeClr val="tx1"/>
          </a:solidFill>
          <a:latin typeface="+mn-lt"/>
          <a:ea typeface="+mn-ea"/>
          <a:cs typeface="+mn-cs"/>
        </a:defRPr>
      </a:lvl9pPr>
    </p:bodyStyle>
    <p:other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0" userDrawn="1">
          <p15:clr>
            <a:srgbClr val="F26B43"/>
          </p15:clr>
        </p15:guide>
        <p15:guide id="2" pos="230" userDrawn="1">
          <p15:clr>
            <a:srgbClr val="F26B43"/>
          </p15:clr>
        </p15:guide>
        <p15:guide id="5" pos="5530" userDrawn="1">
          <p15:clr>
            <a:srgbClr val="F26B43"/>
          </p15:clr>
        </p15:guide>
        <p15:guide id="6" orient="horz" pos="2937" userDrawn="1">
          <p15:clr>
            <a:srgbClr val="F26B43"/>
          </p15:clr>
        </p15:guide>
        <p15:guide id="7" pos="2765" userDrawn="1">
          <p15:clr>
            <a:srgbClr val="F26B43"/>
          </p15:clr>
        </p15:guide>
        <p15:guide id="8" pos="2995" userDrawn="1">
          <p15:clr>
            <a:srgbClr val="F26B43"/>
          </p15:clr>
        </p15:guide>
        <p15:guide id="9" pos="1901" userDrawn="1">
          <p15:clr>
            <a:srgbClr val="F26B43"/>
          </p15:clr>
        </p15:guide>
        <p15:guide id="10" pos="2045" userDrawn="1">
          <p15:clr>
            <a:srgbClr val="F26B43"/>
          </p15:clr>
        </p15:guide>
        <p15:guide id="11" pos="3715" userDrawn="1">
          <p15:clr>
            <a:srgbClr val="F26B43"/>
          </p15:clr>
        </p15:guide>
        <p15:guide id="12" pos="3859" userDrawn="1">
          <p15:clr>
            <a:srgbClr val="F26B43"/>
          </p15:clr>
        </p15:guide>
        <p15:guide id="13" pos="2880" userDrawn="1">
          <p15:clr>
            <a:srgbClr val="F26B43"/>
          </p15:clr>
        </p15:guide>
        <p15:guide id="14" pos="467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125" y="365760"/>
            <a:ext cx="8413750" cy="338327"/>
          </a:xfrm>
          <a:prstGeom prst="rect">
            <a:avLst/>
          </a:prstGeom>
        </p:spPr>
        <p:txBody>
          <a:bodyPr vert="horz" lIns="0" tIns="0" rIns="0" bIns="0" rtlCol="0" anchor="t" anchorCtr="0">
            <a:noAutofit/>
          </a:bodyPr>
          <a:lstStyle/>
          <a:p>
            <a:r>
              <a:rPr lang="en-US"/>
              <a:t>[Slide title, sentence case, one line max]</a:t>
            </a:r>
          </a:p>
        </p:txBody>
      </p:sp>
      <p:sp>
        <p:nvSpPr>
          <p:cNvPr id="3" name="Text Placeholder 2"/>
          <p:cNvSpPr>
            <a:spLocks noGrp="1"/>
          </p:cNvSpPr>
          <p:nvPr>
            <p:ph type="body" idx="1"/>
          </p:nvPr>
        </p:nvSpPr>
        <p:spPr>
          <a:xfrm>
            <a:off x="365125" y="1051560"/>
            <a:ext cx="8413749" cy="361092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pic>
        <p:nvPicPr>
          <p:cNvPr id="7" name="Pega Logo" descr="Pega">
            <a:extLst>
              <a:ext uri="{FF2B5EF4-FFF2-40B4-BE49-F238E27FC236}">
                <a16:creationId xmlns:a16="http://schemas.microsoft.com/office/drawing/2014/main" id="{61FE1D9F-4F1C-914C-AA0B-8BE1F052C38B}"/>
              </a:ext>
            </a:extLst>
          </p:cNvPr>
          <p:cNvPicPr>
            <a:picLocks noChangeAspect="1"/>
          </p:cNvPicPr>
          <p:nvPr userDrawn="1"/>
        </p:nvPicPr>
        <p:blipFill>
          <a:blip r:embed="rId27" cstate="print">
            <a:extLst>
              <a:ext uri="{28A0092B-C50C-407E-A947-70E740481C1C}">
                <a14:useLocalDpi xmlns:a14="http://schemas.microsoft.com/office/drawing/2010/main"/>
              </a:ext>
            </a:extLst>
          </a:blip>
          <a:stretch>
            <a:fillRect/>
          </a:stretch>
        </p:blipFill>
        <p:spPr bwMode="invGray">
          <a:xfrm>
            <a:off x="297813" y="4884196"/>
            <a:ext cx="685800" cy="198568"/>
          </a:xfrm>
          <a:prstGeom prst="rect">
            <a:avLst/>
          </a:prstGeom>
        </p:spPr>
      </p:pic>
      <p:sp>
        <p:nvSpPr>
          <p:cNvPr id="5" name="Footer Placeholder 3"/>
          <p:cNvSpPr>
            <a:spLocks noGrp="1"/>
          </p:cNvSpPr>
          <p:nvPr>
            <p:ph type="ftr" sz="quarter" idx="3"/>
          </p:nvPr>
        </p:nvSpPr>
        <p:spPr>
          <a:xfrm>
            <a:off x="4754563" y="4853288"/>
            <a:ext cx="3703638" cy="182580"/>
          </a:xfrm>
          <a:prstGeom prst="rect">
            <a:avLst/>
          </a:prstGeom>
        </p:spPr>
        <p:txBody>
          <a:bodyPr vert="horz" wrap="square" lIns="0" tIns="0" rIns="0" bIns="0" rtlCol="0" anchor="b" anchorCtr="0"/>
          <a:lstStyle>
            <a:lvl1pPr algn="r">
              <a:defRPr sz="600">
                <a:solidFill>
                  <a:schemeClr val="tx1"/>
                </a:solidFill>
              </a:defRPr>
            </a:lvl1pPr>
          </a:lstStyle>
          <a:p>
            <a:endParaRPr lang="en-US"/>
          </a:p>
        </p:txBody>
      </p:sp>
      <p:sp>
        <p:nvSpPr>
          <p:cNvPr id="6" name="Slide Number Placeholder 4"/>
          <p:cNvSpPr>
            <a:spLocks noGrp="1"/>
          </p:cNvSpPr>
          <p:nvPr>
            <p:ph type="sldNum" sz="quarter" idx="4"/>
          </p:nvPr>
        </p:nvSpPr>
        <p:spPr>
          <a:xfrm>
            <a:off x="8458200" y="4853288"/>
            <a:ext cx="320040" cy="182580"/>
          </a:xfrm>
          <a:prstGeom prst="rect">
            <a:avLst/>
          </a:prstGeom>
        </p:spPr>
        <p:txBody>
          <a:bodyPr vert="horz" wrap="none" lIns="0" tIns="0" rIns="0" bIns="0" rtlCol="0" anchor="b" anchorCtr="0"/>
          <a:lstStyle>
            <a:lvl1pPr algn="r">
              <a:defRPr sz="600" b="1">
                <a:solidFill>
                  <a:schemeClr val="tx1"/>
                </a:solidFill>
              </a:defRPr>
            </a:lvl1pPr>
          </a:lstStyle>
          <a:p>
            <a:fld id="{94C005EB-05AB-4350-8862-D44178390B49}" type="slidenum">
              <a:rPr lang="en-US" smtClean="0"/>
              <a:pPr/>
              <a:t>‹#›</a:t>
            </a:fld>
            <a:endParaRPr lang="en-US"/>
          </a:p>
        </p:txBody>
      </p:sp>
    </p:spTree>
    <p:extLst>
      <p:ext uri="{BB962C8B-B14F-4D97-AF65-F5344CB8AC3E}">
        <p14:creationId xmlns:p14="http://schemas.microsoft.com/office/powerpoint/2010/main" val="1229269386"/>
      </p:ext>
    </p:extLst>
  </p:cSld>
  <p:clrMap bg1="dk1" tx1="lt1" bg2="dk2" tx2="lt2" accent1="accent1" accent2="accent2" accent3="accent3" accent4="accent4" accent5="accent5" accent6="accent6" hlink="hlink" folHlink="folHlink"/>
  <p:sldLayoutIdLst>
    <p:sldLayoutId id="2147483711" r:id="rId1"/>
    <p:sldLayoutId id="2147483777" r:id="rId2"/>
    <p:sldLayoutId id="2147483776" r:id="rId3"/>
    <p:sldLayoutId id="2147483715" r:id="rId4"/>
    <p:sldLayoutId id="2147483717" r:id="rId5"/>
    <p:sldLayoutId id="2147483719" r:id="rId6"/>
    <p:sldLayoutId id="2147483721" r:id="rId7"/>
    <p:sldLayoutId id="2147483723" r:id="rId8"/>
    <p:sldLayoutId id="2147483724" r:id="rId9"/>
    <p:sldLayoutId id="2147483714" r:id="rId10"/>
    <p:sldLayoutId id="2147483726" r:id="rId11"/>
    <p:sldLayoutId id="2147483765" r:id="rId12"/>
    <p:sldLayoutId id="2147483784" r:id="rId13"/>
    <p:sldLayoutId id="2147483785" r:id="rId14"/>
    <p:sldLayoutId id="2147483779" r:id="rId15"/>
    <p:sldLayoutId id="2147483780" r:id="rId16"/>
    <p:sldLayoutId id="2147483781" r:id="rId17"/>
    <p:sldLayoutId id="2147483756" r:id="rId18"/>
    <p:sldLayoutId id="2147483757" r:id="rId19"/>
    <p:sldLayoutId id="2147483758" r:id="rId20"/>
    <p:sldLayoutId id="2147483753" r:id="rId21"/>
    <p:sldLayoutId id="2147483755" r:id="rId22"/>
    <p:sldLayoutId id="2147483787" r:id="rId23"/>
    <p:sldLayoutId id="2147483778" r:id="rId24"/>
    <p:sldLayoutId id="2147483763"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2400" b="1" kern="1200">
          <a:solidFill>
            <a:srgbClr val="40BCBD"/>
          </a:solidFill>
          <a:latin typeface="+mj-lt"/>
          <a:ea typeface="+mj-ea"/>
          <a:cs typeface="+mj-cs"/>
        </a:defRPr>
      </a:lvl1pPr>
    </p:titleStyle>
    <p:bodyStyle>
      <a:lvl1pPr marL="182880" indent="-182880" algn="l" defTabSz="914400" rtl="0" eaLnBrk="1" latinLnBrk="0" hangingPunct="1">
        <a:spcBef>
          <a:spcPts val="900"/>
        </a:spcBef>
        <a:buClr>
          <a:srgbClr val="40BCBD"/>
        </a:buClr>
        <a:buSzPct val="120000"/>
        <a:buFont typeface="Calibri" pitchFamily="34" charset="0"/>
        <a:buChar char="•"/>
        <a:defRPr sz="1200" kern="1200">
          <a:solidFill>
            <a:schemeClr val="tx1"/>
          </a:solidFill>
          <a:latin typeface="+mn-lt"/>
          <a:ea typeface="+mn-ea"/>
          <a:cs typeface="+mn-cs"/>
        </a:defRPr>
      </a:lvl1pPr>
      <a:lvl2pPr marL="365760" indent="-182880" algn="l" defTabSz="914400" rtl="0" eaLnBrk="1" latinLnBrk="0" hangingPunct="1">
        <a:spcBef>
          <a:spcPts val="300"/>
        </a:spcBef>
        <a:buFont typeface="Calibri" pitchFamily="34" charset="0"/>
        <a:buChar char="–"/>
        <a:defRPr sz="1200" kern="1200">
          <a:solidFill>
            <a:schemeClr val="tx1"/>
          </a:solidFill>
          <a:latin typeface="+mn-lt"/>
          <a:ea typeface="+mn-ea"/>
          <a:cs typeface="+mn-cs"/>
        </a:defRPr>
      </a:lvl2pPr>
      <a:lvl3pPr marL="548640" indent="-182880" algn="l" defTabSz="914400" rtl="0" eaLnBrk="1" latinLnBrk="0" hangingPunct="1">
        <a:spcBef>
          <a:spcPts val="300"/>
        </a:spcBef>
        <a:buFont typeface="Calibri" pitchFamily="34" charset="0"/>
        <a:buChar char="–"/>
        <a:defRPr sz="1200" kern="1200">
          <a:solidFill>
            <a:schemeClr val="tx1"/>
          </a:solidFill>
          <a:latin typeface="+mn-lt"/>
          <a:ea typeface="+mn-ea"/>
          <a:cs typeface="+mn-cs"/>
        </a:defRPr>
      </a:lvl3pPr>
      <a:lvl4pPr marL="731520" indent="-182880" algn="l" defTabSz="914400" rtl="0" eaLnBrk="1" latinLnBrk="0" hangingPunct="1">
        <a:spcBef>
          <a:spcPts val="300"/>
        </a:spcBef>
        <a:buFont typeface="Calibri" pitchFamily="34" charset="0"/>
        <a:buChar char="–"/>
        <a:defRPr sz="1200" kern="1200">
          <a:solidFill>
            <a:schemeClr val="tx1"/>
          </a:solidFill>
          <a:latin typeface="+mn-lt"/>
          <a:ea typeface="+mn-ea"/>
          <a:cs typeface="+mn-cs"/>
        </a:defRPr>
      </a:lvl4pPr>
      <a:lvl5pPr marL="914400" indent="-182880" algn="l" defTabSz="914400" rtl="0" eaLnBrk="1" latinLnBrk="0" hangingPunct="1">
        <a:spcBef>
          <a:spcPts val="300"/>
        </a:spcBef>
        <a:buFont typeface="Calibri" pitchFamily="34" charset="0"/>
        <a:buChar char="–"/>
        <a:defRPr sz="1200" kern="1200">
          <a:solidFill>
            <a:schemeClr val="tx1"/>
          </a:solidFill>
          <a:latin typeface="+mn-lt"/>
          <a:ea typeface="+mn-ea"/>
          <a:cs typeface="+mn-cs"/>
        </a:defRPr>
      </a:lvl5pPr>
      <a:lvl6pPr marL="1097280" indent="-182880" algn="l" defTabSz="914400" rtl="0" eaLnBrk="1" latinLnBrk="0" hangingPunct="1">
        <a:spcBef>
          <a:spcPts val="300"/>
        </a:spcBef>
        <a:buFont typeface="Calibri" pitchFamily="34" charset="0"/>
        <a:buChar char="–"/>
        <a:defRPr sz="1200" kern="1200">
          <a:solidFill>
            <a:schemeClr val="tx1"/>
          </a:solidFill>
          <a:latin typeface="+mn-lt"/>
          <a:ea typeface="+mn-ea"/>
          <a:cs typeface="+mn-cs"/>
        </a:defRPr>
      </a:lvl6pPr>
      <a:lvl7pPr marL="1280160" indent="-182880" algn="l" defTabSz="914400" rtl="0" eaLnBrk="1" latinLnBrk="0" hangingPunct="1">
        <a:spcBef>
          <a:spcPts val="300"/>
        </a:spcBef>
        <a:buFont typeface="Calibri" pitchFamily="34" charset="0"/>
        <a:buChar char="–"/>
        <a:defRPr sz="1200" kern="1200" baseline="0">
          <a:solidFill>
            <a:schemeClr val="tx1"/>
          </a:solidFill>
          <a:latin typeface="+mn-lt"/>
          <a:ea typeface="+mn-ea"/>
          <a:cs typeface="+mn-cs"/>
        </a:defRPr>
      </a:lvl7pPr>
      <a:lvl8pPr marL="1463040" indent="-182880" algn="l" defTabSz="914400" rtl="0" eaLnBrk="1" latinLnBrk="0" hangingPunct="1">
        <a:spcBef>
          <a:spcPts val="300"/>
        </a:spcBef>
        <a:buFont typeface="Calibri" pitchFamily="34" charset="0"/>
        <a:buChar char="–"/>
        <a:defRPr sz="1200" kern="1200" baseline="0">
          <a:solidFill>
            <a:schemeClr val="tx1"/>
          </a:solidFill>
          <a:latin typeface="+mn-lt"/>
          <a:ea typeface="+mn-ea"/>
          <a:cs typeface="+mn-cs"/>
        </a:defRPr>
      </a:lvl8pPr>
      <a:lvl9pPr marL="1645920" indent="-182880" algn="l" defTabSz="914400" rtl="0" eaLnBrk="1" latinLnBrk="0" hangingPunct="1">
        <a:spcBef>
          <a:spcPts val="300"/>
        </a:spcBef>
        <a:buFont typeface="Calibri" pitchFamily="34" charset="0"/>
        <a:buChar char="–"/>
        <a:defRPr sz="1200" kern="1200" baseline="0">
          <a:solidFill>
            <a:schemeClr val="tx1"/>
          </a:solidFill>
          <a:latin typeface="+mn-lt"/>
          <a:ea typeface="+mn-ea"/>
          <a:cs typeface="+mn-cs"/>
        </a:defRPr>
      </a:lvl9pPr>
    </p:bodyStyle>
    <p:other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0">
          <p15:clr>
            <a:srgbClr val="F26B43"/>
          </p15:clr>
        </p15:guide>
        <p15:guide id="2" pos="230">
          <p15:clr>
            <a:srgbClr val="F26B43"/>
          </p15:clr>
        </p15:guide>
        <p15:guide id="5" pos="5530">
          <p15:clr>
            <a:srgbClr val="F26B43"/>
          </p15:clr>
        </p15:guide>
        <p15:guide id="6" orient="horz" pos="2937">
          <p15:clr>
            <a:srgbClr val="F26B43"/>
          </p15:clr>
        </p15:guide>
        <p15:guide id="7" pos="2765">
          <p15:clr>
            <a:srgbClr val="F26B43"/>
          </p15:clr>
        </p15:guide>
        <p15:guide id="8" pos="2995">
          <p15:clr>
            <a:srgbClr val="F26B43"/>
          </p15:clr>
        </p15:guide>
        <p15:guide id="9" pos="1901">
          <p15:clr>
            <a:srgbClr val="F26B43"/>
          </p15:clr>
        </p15:guide>
        <p15:guide id="10" pos="2045">
          <p15:clr>
            <a:srgbClr val="F26B43"/>
          </p15:clr>
        </p15:guide>
        <p15:guide id="11" pos="3715">
          <p15:clr>
            <a:srgbClr val="F26B43"/>
          </p15:clr>
        </p15:guide>
        <p15:guide id="12" pos="3859">
          <p15:clr>
            <a:srgbClr val="F26B43"/>
          </p15:clr>
        </p15:guide>
        <p15:guide id="13" pos="2880">
          <p15:clr>
            <a:srgbClr val="F26B43"/>
          </p15:clr>
        </p15:guide>
        <p15:guide id="14" pos="467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hyperlink" Target="https://pegasystems.sharepoint.com/:p:/s/SP-Marketing/EeUYZNhxtq1BtiNt_0yNRUcBNnoW6OTOfZHQD56yBXtvpA?e=atdA2Q" TargetMode="External"/><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openxmlformats.org/officeDocument/2006/relationships/hyperlink" Target="https://www.pega.com/customers/HSBC-streamlines-its-payments-investigations-operations-with-Pega" TargetMode="External"/><Relationship Id="rId2" Type="http://schemas.openxmlformats.org/officeDocument/2006/relationships/notesSlide" Target="../notesSlides/notesSlide18.xml"/><Relationship Id="rId1" Type="http://schemas.openxmlformats.org/officeDocument/2006/relationships/slideLayout" Target="../slideLayouts/slideLayout29.xml"/><Relationship Id="rId6" Type="http://schemas.openxmlformats.org/officeDocument/2006/relationships/hyperlink" Target="https://www.pega.com/future-of-it-fs" TargetMode="External"/><Relationship Id="rId5" Type="http://schemas.openxmlformats.org/officeDocument/2006/relationships/hyperlink" Target="https://pegasystems.sharepoint.com/:b:/s/SP-Marketing/EdsWS5TCEZlOkhx8UbC3QZYBfMkV7doTwfJJOXwcIaUATw?e=rSa0wS" TargetMode="External"/><Relationship Id="rId4" Type="http://schemas.openxmlformats.org/officeDocument/2006/relationships/hyperlink" Target="https://www.pega.com/insights/resources/hsbc-global-payments-investigation-platform-across-87-countries"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pegasystems.sharepoint.com/:x:/s/SP-Marketing/EReuKj-eoe5To0yV9x2PE6sBLRv6T7h9MslCRnV-do6CXg?e=DFHt8C" TargetMode="External"/><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0.xml.rels><?xml version="1.0" encoding="UTF-8" standalone="yes"?>
<Relationships xmlns="http://schemas.openxmlformats.org/package/2006/relationships"><Relationship Id="rId3" Type="http://schemas.openxmlformats.org/officeDocument/2006/relationships/hyperlink" Target="https://tableau.pega.com/t/BI/views/LMMSOfferTracker-NBA11EmailwPropensity_0/NBATrackerOfferDetail" TargetMode="External"/><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hyperlink" Target="https://pegasystems.sharepoint.com/:p:/s/SP-Marketing/EcRYW335nndLqLsp_PgjtO8BB7BWIiCZIGg1F_g53rfEig?e=66mIib" TargetMode="External"/><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hyperlink" Target="https://pegasystems.sharepoint.com/:x:/s/SP-Marketing/EUC5z65OCLRLuDrVvA4a0QsB60NkB3Jjuhc8zLrmSN_cfA?e=8gtpB6" TargetMode="External"/><Relationship Id="rId2" Type="http://schemas.openxmlformats.org/officeDocument/2006/relationships/notesSlide" Target="../notesSlides/notesSlide5.xml"/><Relationship Id="rId1" Type="http://schemas.openxmlformats.org/officeDocument/2006/relationships/slideLayout" Target="../slideLayouts/slideLayout29.xml"/><Relationship Id="rId4" Type="http://schemas.openxmlformats.org/officeDocument/2006/relationships/hyperlink" Target="https://pegasystems.sharepoint.com/:x:/s/SP-Marketing/EQj6UdyKAkJa7xmdUq1ayhcBm1-gtTB2JR8fIOxmDr-bnQ?e=pgrH75"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tableau.pega.com/t/BI/views/LMMSOfferTracker-NBA11EmailwPropensity_0/NBATrackerOfferDetail" TargetMode="External"/><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68825-5710-DB48-AB1E-51AB2CBC387B}"/>
              </a:ext>
            </a:extLst>
          </p:cNvPr>
          <p:cNvSpPr>
            <a:spLocks noGrp="1"/>
          </p:cNvSpPr>
          <p:nvPr>
            <p:ph type="ctrTitle"/>
          </p:nvPr>
        </p:nvSpPr>
        <p:spPr/>
        <p:txBody>
          <a:bodyPr/>
          <a:lstStyle/>
          <a:p>
            <a:r>
              <a:rPr lang="en-US"/>
              <a:t>Demand Generation </a:t>
            </a:r>
            <a:br>
              <a:rPr lang="en-US"/>
            </a:br>
            <a:r>
              <a:rPr lang="en-US"/>
              <a:t>Campaign Plan</a:t>
            </a:r>
          </a:p>
        </p:txBody>
      </p:sp>
      <p:sp>
        <p:nvSpPr>
          <p:cNvPr id="3" name="Subtitle 2">
            <a:extLst>
              <a:ext uri="{FF2B5EF4-FFF2-40B4-BE49-F238E27FC236}">
                <a16:creationId xmlns:a16="http://schemas.microsoft.com/office/drawing/2014/main" id="{1F323A5F-D6C5-6046-A5BA-6D6E79BCB64D}"/>
              </a:ext>
            </a:extLst>
          </p:cNvPr>
          <p:cNvSpPr>
            <a:spLocks noGrp="1"/>
          </p:cNvSpPr>
          <p:nvPr>
            <p:ph type="subTitle" idx="1"/>
          </p:nvPr>
        </p:nvSpPr>
        <p:spPr/>
        <p:txBody>
          <a:bodyPr vert="horz" lIns="0" tIns="0" rIns="0" bIns="0" rtlCol="0" anchor="t">
            <a:noAutofit/>
          </a:bodyPr>
          <a:lstStyle/>
          <a:p>
            <a:r>
              <a:rPr lang="en-US"/>
              <a:t>Campaign ID: CPN-56031</a:t>
            </a:r>
          </a:p>
          <a:p>
            <a:r>
              <a:rPr lang="en-US"/>
              <a:t>Campaign Name: [Global] Smart Investigate, Q1 2022 </a:t>
            </a:r>
          </a:p>
        </p:txBody>
      </p:sp>
    </p:spTree>
    <p:extLst>
      <p:ext uri="{BB962C8B-B14F-4D97-AF65-F5344CB8AC3E}">
        <p14:creationId xmlns:p14="http://schemas.microsoft.com/office/powerpoint/2010/main" val="1913495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FEFD4-EF58-456C-9FE1-540D9723ECC8}"/>
              </a:ext>
            </a:extLst>
          </p:cNvPr>
          <p:cNvSpPr>
            <a:spLocks noGrp="1"/>
          </p:cNvSpPr>
          <p:nvPr>
            <p:ph type="title"/>
          </p:nvPr>
        </p:nvSpPr>
        <p:spPr>
          <a:xfrm>
            <a:off x="365126" y="234653"/>
            <a:ext cx="8413750" cy="338327"/>
          </a:xfrm>
        </p:spPr>
        <p:txBody>
          <a:bodyPr/>
          <a:lstStyle/>
          <a:p>
            <a:r>
              <a:rPr lang="en-US"/>
              <a:t>IDP Weekly Prospecting Cadence</a:t>
            </a:r>
            <a:endParaRPr lang="en-US">
              <a:solidFill>
                <a:srgbClr val="F1835E"/>
              </a:solidFill>
            </a:endParaRPr>
          </a:p>
        </p:txBody>
      </p:sp>
      <p:sp>
        <p:nvSpPr>
          <p:cNvPr id="5" name="Slide Number Placeholder 4">
            <a:extLst>
              <a:ext uri="{FF2B5EF4-FFF2-40B4-BE49-F238E27FC236}">
                <a16:creationId xmlns:a16="http://schemas.microsoft.com/office/drawing/2014/main" id="{FB4E8836-9357-4052-BC36-9BB941FDEBE0}"/>
              </a:ext>
            </a:extLst>
          </p:cNvPr>
          <p:cNvSpPr>
            <a:spLocks noGrp="1"/>
          </p:cNvSpPr>
          <p:nvPr>
            <p:ph type="sldNum" sz="quarter" idx="12"/>
          </p:nvPr>
        </p:nvSpPr>
        <p:spPr/>
        <p:txBody>
          <a:bodyPr/>
          <a:lstStyle/>
          <a:p>
            <a:fld id="{94C005EB-05AB-4350-8862-D44178390B49}" type="slidenum">
              <a:rPr lang="en-US" smtClean="0"/>
              <a:pPr/>
              <a:t>10</a:t>
            </a:fld>
            <a:endParaRPr lang="en-US"/>
          </a:p>
        </p:txBody>
      </p:sp>
      <p:graphicFrame>
        <p:nvGraphicFramePr>
          <p:cNvPr id="6" name="Table 5">
            <a:extLst>
              <a:ext uri="{FF2B5EF4-FFF2-40B4-BE49-F238E27FC236}">
                <a16:creationId xmlns:a16="http://schemas.microsoft.com/office/drawing/2014/main" id="{69C85229-5BA3-425C-8715-FDD385ABBBE2}"/>
              </a:ext>
            </a:extLst>
          </p:cNvPr>
          <p:cNvGraphicFramePr>
            <a:graphicFrameLocks noGrp="1"/>
          </p:cNvGraphicFramePr>
          <p:nvPr>
            <p:extLst>
              <p:ext uri="{D42A27DB-BD31-4B8C-83A1-F6EECF244321}">
                <p14:modId xmlns:p14="http://schemas.microsoft.com/office/powerpoint/2010/main" val="2544445444"/>
              </p:ext>
            </p:extLst>
          </p:nvPr>
        </p:nvGraphicFramePr>
        <p:xfrm>
          <a:off x="364490" y="847304"/>
          <a:ext cx="6574193" cy="3953301"/>
        </p:xfrm>
        <a:graphic>
          <a:graphicData uri="http://schemas.openxmlformats.org/drawingml/2006/table">
            <a:tbl>
              <a:tblPr>
                <a:tableStyleId>{5C22544A-7EE6-4342-B048-85BDC9FD1C3A}</a:tableStyleId>
              </a:tblPr>
              <a:tblGrid>
                <a:gridCol w="2841811">
                  <a:extLst>
                    <a:ext uri="{9D8B030D-6E8A-4147-A177-3AD203B41FA5}">
                      <a16:colId xmlns:a16="http://schemas.microsoft.com/office/drawing/2014/main" val="2111038933"/>
                    </a:ext>
                  </a:extLst>
                </a:gridCol>
                <a:gridCol w="1129354">
                  <a:extLst>
                    <a:ext uri="{9D8B030D-6E8A-4147-A177-3AD203B41FA5}">
                      <a16:colId xmlns:a16="http://schemas.microsoft.com/office/drawing/2014/main" val="1261787738"/>
                    </a:ext>
                  </a:extLst>
                </a:gridCol>
                <a:gridCol w="1204386">
                  <a:extLst>
                    <a:ext uri="{9D8B030D-6E8A-4147-A177-3AD203B41FA5}">
                      <a16:colId xmlns:a16="http://schemas.microsoft.com/office/drawing/2014/main" val="1629618552"/>
                    </a:ext>
                  </a:extLst>
                </a:gridCol>
                <a:gridCol w="1398642">
                  <a:extLst>
                    <a:ext uri="{9D8B030D-6E8A-4147-A177-3AD203B41FA5}">
                      <a16:colId xmlns:a16="http://schemas.microsoft.com/office/drawing/2014/main" val="3403558559"/>
                    </a:ext>
                  </a:extLst>
                </a:gridCol>
              </a:tblGrid>
              <a:tr h="304659">
                <a:tc>
                  <a:txBody>
                    <a:bodyPr/>
                    <a:lstStyle/>
                    <a:p>
                      <a:pPr algn="ctr" fontAlgn="b"/>
                      <a:r>
                        <a:rPr lang="en-US" sz="1000" b="1" i="0" u="none" strike="noStrike">
                          <a:solidFill>
                            <a:schemeClr val="bg1"/>
                          </a:solidFill>
                          <a:effectLst/>
                          <a:latin typeface="+mj-lt"/>
                        </a:rPr>
                        <a:t>Asset Name</a:t>
                      </a:r>
                    </a:p>
                  </a:txBody>
                  <a:tcPr marL="7144" marR="7144" marT="7144" marB="0" anchor="ctr">
                    <a:solidFill>
                      <a:schemeClr val="accent3"/>
                    </a:solidFill>
                  </a:tcPr>
                </a:tc>
                <a:tc>
                  <a:txBody>
                    <a:bodyPr/>
                    <a:lstStyle/>
                    <a:p>
                      <a:pPr algn="ctr" fontAlgn="b"/>
                      <a:r>
                        <a:rPr lang="en-US" sz="1000" b="1" u="none" strike="noStrike">
                          <a:solidFill>
                            <a:schemeClr val="bg1"/>
                          </a:solidFill>
                          <a:effectLst/>
                          <a:latin typeface="+mj-lt"/>
                        </a:rPr>
                        <a:t>Asset Type</a:t>
                      </a:r>
                      <a:endParaRPr lang="en-US" sz="1000" b="1" i="0" u="none" strike="noStrike">
                        <a:solidFill>
                          <a:schemeClr val="bg1"/>
                        </a:solidFill>
                        <a:effectLst/>
                        <a:latin typeface="+mj-lt"/>
                      </a:endParaRPr>
                    </a:p>
                  </a:txBody>
                  <a:tcPr marL="7144" marR="7144" marT="7144" marB="0" anchor="ctr">
                    <a:solidFill>
                      <a:schemeClr val="accent3"/>
                    </a:solidFill>
                  </a:tcPr>
                </a:tc>
                <a:tc>
                  <a:txBody>
                    <a:bodyPr/>
                    <a:lstStyle/>
                    <a:p>
                      <a:pPr algn="ctr" fontAlgn="b"/>
                      <a:r>
                        <a:rPr lang="en-US" sz="1000" b="1" u="none" strike="noStrike">
                          <a:solidFill>
                            <a:schemeClr val="bg1"/>
                          </a:solidFill>
                          <a:effectLst/>
                          <a:latin typeface="+mj-lt"/>
                        </a:rPr>
                        <a:t>Challenger Stage</a:t>
                      </a:r>
                      <a:endParaRPr lang="en-US" sz="1000" b="1" i="0" u="none" strike="noStrike">
                        <a:solidFill>
                          <a:schemeClr val="bg1"/>
                        </a:solidFill>
                        <a:effectLst/>
                        <a:latin typeface="+mj-lt"/>
                      </a:endParaRPr>
                    </a:p>
                  </a:txBody>
                  <a:tcPr marL="7144" marR="7144" marT="7144" marB="0" anchor="ctr">
                    <a:solidFill>
                      <a:schemeClr val="accent3"/>
                    </a:solidFill>
                  </a:tcPr>
                </a:tc>
                <a:tc>
                  <a:txBody>
                    <a:bodyPr/>
                    <a:lstStyle/>
                    <a:p>
                      <a:pPr algn="ctr" fontAlgn="b"/>
                      <a:r>
                        <a:rPr lang="en-US" sz="1000" b="1" u="none" strike="noStrike">
                          <a:solidFill>
                            <a:schemeClr val="bg1"/>
                          </a:solidFill>
                          <a:effectLst/>
                          <a:latin typeface="+mj-lt"/>
                        </a:rPr>
                        <a:t>Timing</a:t>
                      </a:r>
                      <a:endParaRPr lang="en-US" sz="1000" b="1" i="0" u="none" strike="noStrike">
                        <a:solidFill>
                          <a:schemeClr val="bg1"/>
                        </a:solidFill>
                        <a:effectLst/>
                        <a:latin typeface="+mj-lt"/>
                      </a:endParaRPr>
                    </a:p>
                  </a:txBody>
                  <a:tcPr marL="7144" marR="7144" marT="7144" marB="0" anchor="ctr">
                    <a:solidFill>
                      <a:schemeClr val="accent3"/>
                    </a:solidFill>
                  </a:tcPr>
                </a:tc>
                <a:extLst>
                  <a:ext uri="{0D108BD9-81ED-4DB2-BD59-A6C34878D82A}">
                    <a16:rowId xmlns:a16="http://schemas.microsoft.com/office/drawing/2014/main" val="214209414"/>
                  </a:ext>
                </a:extLst>
              </a:tr>
              <a:tr h="304659">
                <a:tc>
                  <a:txBody>
                    <a:bodyPr/>
                    <a:lstStyle/>
                    <a:p>
                      <a:pPr algn="ctr" fontAlgn="b"/>
                      <a:endParaRPr lang="en-US" sz="800" b="1" i="0" u="sng" strike="noStrike">
                        <a:solidFill>
                          <a:schemeClr val="accent4"/>
                        </a:solidFill>
                        <a:effectLst/>
                        <a:latin typeface="+mj-lt"/>
                      </a:endParaRPr>
                    </a:p>
                  </a:txBody>
                  <a:tcPr marL="7144" marR="7144" marT="7144" marB="0" anchor="ctr">
                    <a:solidFill>
                      <a:schemeClr val="tx2"/>
                    </a:solidFill>
                  </a:tcPr>
                </a:tc>
                <a:tc>
                  <a:txBody>
                    <a:bodyPr/>
                    <a:lstStyle/>
                    <a:p>
                      <a:pPr algn="ctr" fontAlgn="b"/>
                      <a:endParaRPr lang="en-US" sz="800" b="0" i="0" u="none" strike="noStrike">
                        <a:solidFill>
                          <a:schemeClr val="accent4"/>
                        </a:solidFill>
                        <a:effectLst/>
                        <a:latin typeface="+mj-lt"/>
                      </a:endParaRPr>
                    </a:p>
                  </a:txBody>
                  <a:tcPr marL="7144" marR="7144" marT="7144" marB="0" anchor="ctr">
                    <a:solidFill>
                      <a:schemeClr val="tx2"/>
                    </a:solidFill>
                  </a:tcPr>
                </a:tc>
                <a:tc>
                  <a:txBody>
                    <a:bodyPr/>
                    <a:lstStyle/>
                    <a:p>
                      <a:pPr algn="ctr" fontAlgn="b"/>
                      <a:r>
                        <a:rPr lang="en-US" sz="800" b="0" i="0" u="none" strike="noStrike">
                          <a:solidFill>
                            <a:schemeClr val="bg1"/>
                          </a:solidFill>
                          <a:effectLst/>
                          <a:latin typeface="+mj-lt"/>
                        </a:rPr>
                        <a:t>Warm-up / Reframe</a:t>
                      </a:r>
                    </a:p>
                  </a:txBody>
                  <a:tcPr marL="7144" marR="7144" marT="7144" marB="0" anchor="ctr">
                    <a:solidFill>
                      <a:schemeClr val="tx2"/>
                    </a:solidFill>
                  </a:tcPr>
                </a:tc>
                <a:tc>
                  <a:txBody>
                    <a:bodyPr/>
                    <a:lstStyle/>
                    <a:p>
                      <a:pPr algn="ctr" fontAlgn="b"/>
                      <a:r>
                        <a:rPr lang="en-US" sz="800" b="0" i="0" u="none" strike="noStrike" kern="1200">
                          <a:solidFill>
                            <a:schemeClr val="bg1"/>
                          </a:solidFill>
                          <a:effectLst/>
                          <a:latin typeface="+mn-lt"/>
                          <a:ea typeface="+mn-ea"/>
                          <a:cs typeface="+mn-cs"/>
                        </a:rPr>
                        <a:t>Week # 1</a:t>
                      </a:r>
                    </a:p>
                  </a:txBody>
                  <a:tcPr marL="7144" marR="7144" marT="7144" marB="0" anchor="ctr">
                    <a:solidFill>
                      <a:schemeClr val="tx2"/>
                    </a:solidFill>
                  </a:tcPr>
                </a:tc>
                <a:extLst>
                  <a:ext uri="{0D108BD9-81ED-4DB2-BD59-A6C34878D82A}">
                    <a16:rowId xmlns:a16="http://schemas.microsoft.com/office/drawing/2014/main" val="3875058690"/>
                  </a:ext>
                </a:extLst>
              </a:tr>
              <a:tr h="304659">
                <a:tc>
                  <a:txBody>
                    <a:bodyPr/>
                    <a:lstStyle/>
                    <a:p>
                      <a:pPr algn="ctr" fontAlgn="b"/>
                      <a:endParaRPr lang="en-US" sz="800" b="1" i="0" u="none" strike="noStrike">
                        <a:solidFill>
                          <a:srgbClr val="002060"/>
                        </a:solidFill>
                        <a:effectLst/>
                        <a:latin typeface="+mj-lt"/>
                      </a:endParaRPr>
                    </a:p>
                  </a:txBody>
                  <a:tcPr marL="7144" marR="7144" marT="7144" marB="0" anchor="ctr">
                    <a:solidFill>
                      <a:schemeClr val="tx2"/>
                    </a:solidFill>
                  </a:tcPr>
                </a:tc>
                <a:tc>
                  <a:txBody>
                    <a:bodyPr/>
                    <a:lstStyle/>
                    <a:p>
                      <a:pPr algn="ctr" fontAlgn="b"/>
                      <a:endParaRPr lang="en-US" sz="800" b="0" i="0" u="none" strike="noStrike">
                        <a:solidFill>
                          <a:schemeClr val="bg1"/>
                        </a:solidFill>
                        <a:effectLst/>
                        <a:latin typeface="+mj-lt"/>
                      </a:endParaRPr>
                    </a:p>
                  </a:txBody>
                  <a:tcPr marL="7144" marR="7144" marT="7144" marB="0" anchor="ctr">
                    <a:solidFill>
                      <a:schemeClr val="tx2"/>
                    </a:solidFill>
                  </a:tcPr>
                </a:tc>
                <a:tc>
                  <a:txBody>
                    <a:bodyPr/>
                    <a:lstStyle/>
                    <a:p>
                      <a:pPr marL="0" marR="0" lvl="0" indent="0" algn="ctr" defTabSz="1219170" rtl="0" eaLnBrk="1" fontAlgn="b"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bg1"/>
                          </a:solidFill>
                          <a:effectLst/>
                          <a:uLnTx/>
                          <a:uFillTx/>
                          <a:latin typeface="Open Sans"/>
                          <a:ea typeface="+mn-ea"/>
                          <a:cs typeface="+mn-cs"/>
                        </a:rPr>
                        <a:t>Warm-up / Reframe</a:t>
                      </a:r>
                    </a:p>
                  </a:txBody>
                  <a:tcPr marL="7144" marR="7144" marT="7144" marB="0" anchor="ctr">
                    <a:solidFill>
                      <a:schemeClr val="tx2"/>
                    </a:solidFill>
                  </a:tcPr>
                </a:tc>
                <a:tc>
                  <a:txBody>
                    <a:bodyPr/>
                    <a:lstStyle/>
                    <a:p>
                      <a:pPr marL="0" marR="0" lvl="0" indent="0" algn="ctr" defTabSz="1219170" rtl="0" eaLnBrk="1" fontAlgn="b" latinLnBrk="0" hangingPunct="1">
                        <a:lnSpc>
                          <a:spcPct val="100000"/>
                        </a:lnSpc>
                        <a:spcBef>
                          <a:spcPts val="0"/>
                        </a:spcBef>
                        <a:spcAft>
                          <a:spcPts val="0"/>
                        </a:spcAft>
                        <a:buClrTx/>
                        <a:buSzTx/>
                        <a:buFontTx/>
                        <a:buNone/>
                        <a:tabLst/>
                        <a:defRPr/>
                      </a:pPr>
                      <a:r>
                        <a:rPr lang="en-US" sz="800" b="0" i="0" u="none" strike="noStrike" kern="1200">
                          <a:solidFill>
                            <a:schemeClr val="bg1"/>
                          </a:solidFill>
                          <a:effectLst/>
                          <a:latin typeface="+mn-lt"/>
                          <a:ea typeface="+mn-ea"/>
                          <a:cs typeface="+mn-cs"/>
                        </a:rPr>
                        <a:t>Week # 2</a:t>
                      </a:r>
                    </a:p>
                  </a:txBody>
                  <a:tcPr marL="7144" marR="7144" marT="7144" marB="0" anchor="ctr">
                    <a:solidFill>
                      <a:schemeClr val="tx2"/>
                    </a:solidFill>
                  </a:tcPr>
                </a:tc>
                <a:extLst>
                  <a:ext uri="{0D108BD9-81ED-4DB2-BD59-A6C34878D82A}">
                    <a16:rowId xmlns:a16="http://schemas.microsoft.com/office/drawing/2014/main" val="2045159210"/>
                  </a:ext>
                </a:extLst>
              </a:tr>
              <a:tr h="304659">
                <a:tc>
                  <a:txBody>
                    <a:bodyPr/>
                    <a:lstStyle/>
                    <a:p>
                      <a:pPr algn="ctr" fontAlgn="b"/>
                      <a:endParaRPr lang="en-US" sz="800" b="1" i="0" u="none" strike="noStrike">
                        <a:solidFill>
                          <a:srgbClr val="002060"/>
                        </a:solidFill>
                        <a:effectLst/>
                        <a:latin typeface="+mj-lt"/>
                      </a:endParaRPr>
                    </a:p>
                  </a:txBody>
                  <a:tcPr marL="7144" marR="7144" marT="7144" marB="0" anchor="ctr">
                    <a:solidFill>
                      <a:schemeClr val="tx2"/>
                    </a:solidFill>
                  </a:tcPr>
                </a:tc>
                <a:tc>
                  <a:txBody>
                    <a:bodyPr/>
                    <a:lstStyle/>
                    <a:p>
                      <a:pPr algn="ctr" fontAlgn="b"/>
                      <a:endParaRPr lang="en-US" sz="800" b="0" i="0" u="none" strike="noStrike">
                        <a:solidFill>
                          <a:schemeClr val="bg1"/>
                        </a:solidFill>
                        <a:effectLst/>
                        <a:latin typeface="+mj-lt"/>
                      </a:endParaRPr>
                    </a:p>
                  </a:txBody>
                  <a:tcPr marL="7144" marR="7144" marT="7144" marB="0" anchor="ctr">
                    <a:solidFill>
                      <a:schemeClr val="tx2"/>
                    </a:solidFill>
                  </a:tcPr>
                </a:tc>
                <a:tc>
                  <a:txBody>
                    <a:bodyPr/>
                    <a:lstStyle/>
                    <a:p>
                      <a:pPr marL="0" marR="0" lvl="0" indent="0" algn="ctr" defTabSz="1219170" rtl="0" eaLnBrk="1" fontAlgn="b"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bg1"/>
                          </a:solidFill>
                          <a:effectLst/>
                          <a:uLnTx/>
                          <a:uFillTx/>
                          <a:latin typeface="Open Sans"/>
                          <a:ea typeface="+mn-ea"/>
                          <a:cs typeface="+mn-cs"/>
                        </a:rPr>
                        <a:t>Warm-up / Reframe</a:t>
                      </a:r>
                    </a:p>
                  </a:txBody>
                  <a:tcPr marL="7144" marR="7144" marT="7144" marB="0" anchor="ctr">
                    <a:solidFill>
                      <a:schemeClr val="tx2"/>
                    </a:solidFill>
                  </a:tcPr>
                </a:tc>
                <a:tc>
                  <a:txBody>
                    <a:bodyPr/>
                    <a:lstStyle/>
                    <a:p>
                      <a:pPr marL="0" marR="0" lvl="0" indent="0" algn="ctr" defTabSz="1219170" rtl="0" eaLnBrk="1" fontAlgn="b" latinLnBrk="0" hangingPunct="1">
                        <a:lnSpc>
                          <a:spcPct val="100000"/>
                        </a:lnSpc>
                        <a:spcBef>
                          <a:spcPts val="0"/>
                        </a:spcBef>
                        <a:spcAft>
                          <a:spcPts val="0"/>
                        </a:spcAft>
                        <a:buClrTx/>
                        <a:buSzTx/>
                        <a:buFontTx/>
                        <a:buNone/>
                        <a:tabLst/>
                        <a:defRPr/>
                      </a:pPr>
                      <a:r>
                        <a:rPr lang="en-US" sz="800" b="0" i="0" u="none" strike="noStrike" kern="1200">
                          <a:solidFill>
                            <a:schemeClr val="bg1"/>
                          </a:solidFill>
                          <a:effectLst/>
                          <a:latin typeface="+mn-lt"/>
                          <a:ea typeface="+mn-ea"/>
                          <a:cs typeface="+mn-cs"/>
                        </a:rPr>
                        <a:t>Week # 3</a:t>
                      </a:r>
                    </a:p>
                  </a:txBody>
                  <a:tcPr marL="7144" marR="7144" marT="7144" marB="0" anchor="ctr">
                    <a:solidFill>
                      <a:schemeClr val="tx2"/>
                    </a:solidFill>
                  </a:tcPr>
                </a:tc>
                <a:extLst>
                  <a:ext uri="{0D108BD9-81ED-4DB2-BD59-A6C34878D82A}">
                    <a16:rowId xmlns:a16="http://schemas.microsoft.com/office/drawing/2014/main" val="996642152"/>
                  </a:ext>
                </a:extLst>
              </a:tr>
              <a:tr h="304659">
                <a:tc>
                  <a:txBody>
                    <a:bodyPr/>
                    <a:lstStyle/>
                    <a:p>
                      <a:pPr algn="ctr"/>
                      <a:endParaRPr lang="en-US" sz="800" b="1" u="sng">
                        <a:solidFill>
                          <a:srgbClr val="002060"/>
                        </a:solidFill>
                      </a:endParaRPr>
                    </a:p>
                  </a:txBody>
                  <a:tcPr marL="7144" marR="7144" marT="7144" marB="0" anchor="ctr">
                    <a:solidFill>
                      <a:schemeClr val="tx2"/>
                    </a:solidFill>
                  </a:tcPr>
                </a:tc>
                <a:tc>
                  <a:txBody>
                    <a:bodyPr/>
                    <a:lstStyle/>
                    <a:p>
                      <a:pPr algn="ctr"/>
                      <a:endParaRPr lang="en-US" sz="800">
                        <a:solidFill>
                          <a:schemeClr val="bg1"/>
                        </a:solidFill>
                      </a:endParaRPr>
                    </a:p>
                  </a:txBody>
                  <a:tcPr marL="7144" marR="7144" marT="7144" marB="0" anchor="ctr">
                    <a:solidFill>
                      <a:schemeClr val="tx2"/>
                    </a:solidFill>
                  </a:tcPr>
                </a:tc>
                <a:tc>
                  <a:txBody>
                    <a:bodyPr/>
                    <a:lstStyle/>
                    <a:p>
                      <a:pPr marL="0" marR="0" lvl="0" indent="0" algn="ctr" defTabSz="1219170" rtl="0" eaLnBrk="1" fontAlgn="b"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bg1"/>
                          </a:solidFill>
                          <a:effectLst/>
                          <a:uLnTx/>
                          <a:uFillTx/>
                          <a:latin typeface="Open Sans"/>
                          <a:ea typeface="+mn-ea"/>
                          <a:cs typeface="+mn-cs"/>
                        </a:rPr>
                        <a:t>Warm-up / Reframe</a:t>
                      </a:r>
                    </a:p>
                  </a:txBody>
                  <a:tcPr marL="7144" marR="7144" marT="7144" marB="0" anchor="ctr">
                    <a:solidFill>
                      <a:schemeClr val="tx2"/>
                    </a:solidFill>
                  </a:tcPr>
                </a:tc>
                <a:tc>
                  <a:txBody>
                    <a:bodyPr/>
                    <a:lstStyle/>
                    <a:p>
                      <a:pPr marL="0" marR="0" lvl="0" indent="0" algn="ctr" defTabSz="1219170" rtl="0" eaLnBrk="1" fontAlgn="b"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bg1"/>
                          </a:solidFill>
                          <a:effectLst/>
                          <a:uLnTx/>
                          <a:uFillTx/>
                          <a:latin typeface="Open Sans"/>
                          <a:ea typeface="+mn-ea"/>
                          <a:cs typeface="+mn-cs"/>
                        </a:rPr>
                        <a:t>Week # 4</a:t>
                      </a:r>
                    </a:p>
                  </a:txBody>
                  <a:tcPr marL="7144" marR="7144" marT="7144" marB="0" anchor="ctr">
                    <a:solidFill>
                      <a:schemeClr val="tx2"/>
                    </a:solidFill>
                  </a:tcPr>
                </a:tc>
                <a:extLst>
                  <a:ext uri="{0D108BD9-81ED-4DB2-BD59-A6C34878D82A}">
                    <a16:rowId xmlns:a16="http://schemas.microsoft.com/office/drawing/2014/main" val="1762913689"/>
                  </a:ext>
                </a:extLst>
              </a:tr>
              <a:tr h="304659">
                <a:tc>
                  <a:txBody>
                    <a:bodyPr/>
                    <a:lstStyle/>
                    <a:p>
                      <a:pPr marL="0" marR="0" lvl="0" indent="0" algn="ctr" defTabSz="1219170" rtl="0" eaLnBrk="1" fontAlgn="b" latinLnBrk="0" hangingPunct="1">
                        <a:lnSpc>
                          <a:spcPct val="100000"/>
                        </a:lnSpc>
                        <a:spcBef>
                          <a:spcPts val="0"/>
                        </a:spcBef>
                        <a:spcAft>
                          <a:spcPts val="0"/>
                        </a:spcAft>
                        <a:buClrTx/>
                        <a:buSzTx/>
                        <a:buFontTx/>
                        <a:buNone/>
                        <a:tabLst/>
                        <a:defRPr/>
                      </a:pPr>
                      <a:endParaRPr kumimoji="0" lang="en-US" sz="800" b="1" i="0" u="sng" strike="noStrike" kern="1200" cap="none" spc="0" normalizeH="0" baseline="0" noProof="0">
                        <a:ln>
                          <a:noFill/>
                        </a:ln>
                        <a:solidFill>
                          <a:schemeClr val="accent4"/>
                        </a:solidFill>
                        <a:effectLst/>
                        <a:uLnTx/>
                        <a:uFillTx/>
                        <a:latin typeface="+mn-lt"/>
                        <a:ea typeface="+mn-ea"/>
                        <a:cs typeface="+mn-cs"/>
                      </a:endParaRPr>
                    </a:p>
                  </a:txBody>
                  <a:tcPr marL="7144" marR="7144" marT="7144" marB="0" anchor="ctr">
                    <a:solidFill>
                      <a:schemeClr val="tx2"/>
                    </a:solidFill>
                  </a:tcPr>
                </a:tc>
                <a:tc>
                  <a:txBody>
                    <a:bodyPr/>
                    <a:lstStyle/>
                    <a:p>
                      <a:pPr algn="ctr"/>
                      <a:endParaRPr lang="en-US" sz="800" b="0" i="0" u="none" strike="noStrike" kern="1200" cap="none" spc="0" normalizeH="0" baseline="0" noProof="0">
                        <a:ln>
                          <a:noFill/>
                        </a:ln>
                        <a:solidFill>
                          <a:schemeClr val="accent4"/>
                        </a:solidFill>
                        <a:effectLst/>
                        <a:uLnTx/>
                        <a:uFillTx/>
                        <a:latin typeface="+mn-lt"/>
                        <a:ea typeface="+mn-ea"/>
                        <a:cs typeface="+mn-cs"/>
                      </a:endParaRPr>
                    </a:p>
                  </a:txBody>
                  <a:tcPr marL="7144" marR="7144" marT="7144" marB="0" anchor="ctr">
                    <a:solidFill>
                      <a:schemeClr val="tx2"/>
                    </a:solidFill>
                  </a:tcPr>
                </a:tc>
                <a:tc>
                  <a:txBody>
                    <a:bodyPr/>
                    <a:lstStyle/>
                    <a:p>
                      <a:pPr marL="0" marR="0" lvl="0" indent="0" algn="ctr" defTabSz="1219170" rtl="0" eaLnBrk="1" fontAlgn="b"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bg1"/>
                          </a:solidFill>
                          <a:effectLst/>
                          <a:uLnTx/>
                          <a:uFillTx/>
                          <a:latin typeface="Open Sans"/>
                          <a:ea typeface="+mn-ea"/>
                          <a:cs typeface="+mn-cs"/>
                        </a:rPr>
                        <a:t>Warm-up / Reframe</a:t>
                      </a:r>
                    </a:p>
                  </a:txBody>
                  <a:tcPr marL="7144" marR="7144" marT="7144" marB="0" anchor="ctr">
                    <a:solidFill>
                      <a:schemeClr val="tx2"/>
                    </a:solidFill>
                  </a:tcPr>
                </a:tc>
                <a:tc>
                  <a:txBody>
                    <a:bodyPr/>
                    <a:lstStyle/>
                    <a:p>
                      <a:pPr marL="0" marR="0" lvl="0" indent="0" algn="ctr" defTabSz="1219170" rtl="0" eaLnBrk="1" fontAlgn="b"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bg1"/>
                          </a:solidFill>
                          <a:effectLst/>
                          <a:uLnTx/>
                          <a:uFillTx/>
                          <a:latin typeface="Open Sans"/>
                          <a:ea typeface="+mn-ea"/>
                          <a:cs typeface="+mn-cs"/>
                        </a:rPr>
                        <a:t>Week # 5</a:t>
                      </a:r>
                    </a:p>
                  </a:txBody>
                  <a:tcPr marL="7144" marR="7144" marT="7144" marB="0" anchor="ctr">
                    <a:solidFill>
                      <a:schemeClr val="tx2"/>
                    </a:solidFill>
                  </a:tcPr>
                </a:tc>
                <a:extLst>
                  <a:ext uri="{0D108BD9-81ED-4DB2-BD59-A6C34878D82A}">
                    <a16:rowId xmlns:a16="http://schemas.microsoft.com/office/drawing/2014/main" val="2050836175"/>
                  </a:ext>
                </a:extLst>
              </a:tr>
              <a:tr h="304659">
                <a:tc>
                  <a:txBody>
                    <a:bodyPr/>
                    <a:lstStyle/>
                    <a:p>
                      <a:pPr algn="ctr" fontAlgn="b"/>
                      <a:endParaRPr lang="en-US" sz="800" b="1" i="0" u="none" strike="noStrike">
                        <a:solidFill>
                          <a:schemeClr val="bg1"/>
                        </a:solidFill>
                        <a:effectLst/>
                        <a:latin typeface="+mj-lt"/>
                      </a:endParaRPr>
                    </a:p>
                  </a:txBody>
                  <a:tcPr marL="7144" marR="7144" marT="7144" marB="0" anchor="ctr">
                    <a:solidFill>
                      <a:schemeClr val="tx2"/>
                    </a:solidFill>
                  </a:tcPr>
                </a:tc>
                <a:tc>
                  <a:txBody>
                    <a:bodyPr/>
                    <a:lstStyle/>
                    <a:p>
                      <a:pPr algn="ctr" fontAlgn="b"/>
                      <a:endParaRPr lang="en-US" sz="800" b="0" i="0" u="none" strike="noStrike">
                        <a:solidFill>
                          <a:schemeClr val="bg1"/>
                        </a:solidFill>
                        <a:effectLst/>
                        <a:latin typeface="+mj-lt"/>
                      </a:endParaRPr>
                    </a:p>
                  </a:txBody>
                  <a:tcPr marL="7144" marR="7144" marT="7144" marB="0" anchor="ctr">
                    <a:solidFill>
                      <a:schemeClr val="tx2"/>
                    </a:solidFill>
                  </a:tcPr>
                </a:tc>
                <a:tc>
                  <a:txBody>
                    <a:bodyPr/>
                    <a:lstStyle/>
                    <a:p>
                      <a:pPr marL="0" marR="0" lvl="0" indent="0" algn="ctr" defTabSz="1219170" rtl="0" eaLnBrk="1" fontAlgn="b" latinLnBrk="0" hangingPunct="1">
                        <a:lnSpc>
                          <a:spcPct val="100000"/>
                        </a:lnSpc>
                        <a:spcBef>
                          <a:spcPts val="0"/>
                        </a:spcBef>
                        <a:spcAft>
                          <a:spcPts val="0"/>
                        </a:spcAft>
                        <a:buClrTx/>
                        <a:buSzTx/>
                        <a:buFontTx/>
                        <a:buNone/>
                        <a:tabLst/>
                        <a:defRPr/>
                      </a:pPr>
                      <a:r>
                        <a:rPr lang="en-US" sz="800" b="0" i="0" u="none" strike="noStrike" kern="1200">
                          <a:solidFill>
                            <a:schemeClr val="bg1"/>
                          </a:solidFill>
                          <a:effectLst/>
                          <a:latin typeface="+mn-lt"/>
                          <a:ea typeface="+mn-ea"/>
                          <a:cs typeface="+mn-cs"/>
                        </a:rPr>
                        <a:t>A New Way</a:t>
                      </a:r>
                    </a:p>
                  </a:txBody>
                  <a:tcPr marL="7144" marR="7144" marT="7144" marB="0" anchor="ctr">
                    <a:solidFill>
                      <a:schemeClr val="tx2"/>
                    </a:solidFill>
                  </a:tcPr>
                </a:tc>
                <a:tc>
                  <a:txBody>
                    <a:bodyPr/>
                    <a:lstStyle/>
                    <a:p>
                      <a:pPr marL="0" marR="0" lvl="0" indent="0" algn="ctr" defTabSz="1219170" rtl="0" eaLnBrk="1" fontAlgn="b"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bg1"/>
                          </a:solidFill>
                          <a:effectLst/>
                          <a:uLnTx/>
                          <a:uFillTx/>
                          <a:latin typeface="Open Sans"/>
                          <a:ea typeface="+mn-ea"/>
                          <a:cs typeface="+mn-cs"/>
                        </a:rPr>
                        <a:t>Week # 6</a:t>
                      </a:r>
                    </a:p>
                  </a:txBody>
                  <a:tcPr marL="7144" marR="7144" marT="7144" marB="0" anchor="ctr">
                    <a:solidFill>
                      <a:schemeClr val="tx2"/>
                    </a:solidFill>
                  </a:tcPr>
                </a:tc>
                <a:extLst>
                  <a:ext uri="{0D108BD9-81ED-4DB2-BD59-A6C34878D82A}">
                    <a16:rowId xmlns:a16="http://schemas.microsoft.com/office/drawing/2014/main" val="3620138578"/>
                  </a:ext>
                </a:extLst>
              </a:tr>
              <a:tr h="297393">
                <a:tc>
                  <a:txBody>
                    <a:bodyPr/>
                    <a:lstStyle/>
                    <a:p>
                      <a:pPr algn="ctr" fontAlgn="b"/>
                      <a:endParaRPr lang="en-US" sz="800" b="1" i="0" u="sng" strike="noStrike">
                        <a:solidFill>
                          <a:schemeClr val="accent4"/>
                        </a:solidFill>
                        <a:effectLst/>
                        <a:latin typeface="Open Sans"/>
                        <a:cs typeface="Times New Roman"/>
                      </a:endParaRPr>
                    </a:p>
                  </a:txBody>
                  <a:tcPr marL="7144" marR="7144" marT="7144" marB="0" anchor="ctr">
                    <a:solidFill>
                      <a:schemeClr val="tx2"/>
                    </a:solidFill>
                  </a:tcPr>
                </a:tc>
                <a:tc>
                  <a:txBody>
                    <a:bodyPr/>
                    <a:lstStyle/>
                    <a:p>
                      <a:pPr algn="ctr" fontAlgn="b"/>
                      <a:endParaRPr lang="en-US" sz="800" b="0" i="0" u="none" strike="noStrike">
                        <a:solidFill>
                          <a:schemeClr val="accent4"/>
                        </a:solidFill>
                        <a:effectLst/>
                        <a:latin typeface="+mj-lt"/>
                      </a:endParaRPr>
                    </a:p>
                  </a:txBody>
                  <a:tcPr marL="7144" marR="7144" marT="7144" marB="0" anchor="ctr">
                    <a:solidFill>
                      <a:schemeClr val="tx2"/>
                    </a:solidFill>
                  </a:tcPr>
                </a:tc>
                <a:tc>
                  <a:txBody>
                    <a:bodyPr/>
                    <a:lstStyle/>
                    <a:p>
                      <a:pPr marL="0" marR="0" lvl="0" indent="0" algn="ctr" defTabSz="1219170" rtl="0" eaLnBrk="1" fontAlgn="b"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bg1"/>
                          </a:solidFill>
                          <a:effectLst/>
                          <a:uLnTx/>
                          <a:uFillTx/>
                          <a:latin typeface="Open Sans"/>
                          <a:ea typeface="+mn-ea"/>
                          <a:cs typeface="+mn-cs"/>
                        </a:rPr>
                        <a:t>A New Way</a:t>
                      </a:r>
                    </a:p>
                  </a:txBody>
                  <a:tcPr marL="7144" marR="7144" marT="7144" marB="0" anchor="ctr">
                    <a:solidFill>
                      <a:schemeClr val="tx2"/>
                    </a:solidFill>
                  </a:tcPr>
                </a:tc>
                <a:tc>
                  <a:txBody>
                    <a:bodyPr/>
                    <a:lstStyle/>
                    <a:p>
                      <a:pPr marL="0" marR="0" lvl="0" indent="0" algn="ctr" defTabSz="1219170" rtl="0" eaLnBrk="1" fontAlgn="b"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bg1"/>
                          </a:solidFill>
                          <a:effectLst/>
                          <a:uLnTx/>
                          <a:uFillTx/>
                          <a:latin typeface="Open Sans"/>
                          <a:ea typeface="+mn-ea"/>
                          <a:cs typeface="+mn-cs"/>
                        </a:rPr>
                        <a:t>Week # 7</a:t>
                      </a:r>
                    </a:p>
                  </a:txBody>
                  <a:tcPr marL="7144" marR="7144" marT="7144" marB="0" anchor="ctr">
                    <a:solidFill>
                      <a:schemeClr val="tx2"/>
                    </a:solidFill>
                  </a:tcPr>
                </a:tc>
                <a:extLst>
                  <a:ext uri="{0D108BD9-81ED-4DB2-BD59-A6C34878D82A}">
                    <a16:rowId xmlns:a16="http://schemas.microsoft.com/office/drawing/2014/main" val="2152748937"/>
                  </a:ext>
                </a:extLst>
              </a:tr>
              <a:tr h="304659">
                <a:tc>
                  <a:txBody>
                    <a:bodyPr/>
                    <a:lstStyle/>
                    <a:p>
                      <a:pPr algn="ctr" fontAlgn="b"/>
                      <a:endParaRPr lang="en-US" sz="800" b="1" u="sng">
                        <a:solidFill>
                          <a:schemeClr val="bg1"/>
                        </a:solidFill>
                        <a:effectLst/>
                        <a:latin typeface="Open Sans"/>
                        <a:cs typeface="Times New Roman"/>
                      </a:endParaRPr>
                    </a:p>
                  </a:txBody>
                  <a:tcPr marL="7144" marR="7144" marT="7144" marB="0" anchor="ctr">
                    <a:solidFill>
                      <a:schemeClr val="tx2"/>
                    </a:solidFill>
                  </a:tcPr>
                </a:tc>
                <a:tc>
                  <a:txBody>
                    <a:bodyPr/>
                    <a:lstStyle/>
                    <a:p>
                      <a:pPr algn="ctr" fontAlgn="b"/>
                      <a:endParaRPr lang="en-US" sz="800" b="0" i="0" u="none" strike="noStrike">
                        <a:solidFill>
                          <a:schemeClr val="bg1"/>
                        </a:solidFill>
                        <a:effectLst/>
                        <a:latin typeface="+mj-lt"/>
                      </a:endParaRPr>
                    </a:p>
                  </a:txBody>
                  <a:tcPr marL="7144" marR="7144" marT="7144" marB="0" anchor="ctr">
                    <a:solidFill>
                      <a:schemeClr val="tx2"/>
                    </a:solidFill>
                  </a:tcPr>
                </a:tc>
                <a:tc>
                  <a:txBody>
                    <a:bodyPr/>
                    <a:lstStyle/>
                    <a:p>
                      <a:pPr marL="0" marR="0" lvl="0" indent="0" algn="ctr" defTabSz="1219170" rtl="0" eaLnBrk="1" fontAlgn="b"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bg1"/>
                          </a:solidFill>
                          <a:effectLst/>
                          <a:uLnTx/>
                          <a:uFillTx/>
                          <a:latin typeface="Open Sans"/>
                          <a:ea typeface="+mn-ea"/>
                          <a:cs typeface="+mn-cs"/>
                        </a:rPr>
                        <a:t>A New Way</a:t>
                      </a:r>
                    </a:p>
                  </a:txBody>
                  <a:tcPr marL="7144" marR="7144" marT="7144" marB="0" anchor="ctr">
                    <a:solidFill>
                      <a:schemeClr val="tx2"/>
                    </a:solidFill>
                  </a:tcPr>
                </a:tc>
                <a:tc>
                  <a:txBody>
                    <a:bodyPr/>
                    <a:lstStyle/>
                    <a:p>
                      <a:pPr marL="0" marR="0" lvl="0" indent="0" algn="ctr" defTabSz="1219170" rtl="0" eaLnBrk="1" fontAlgn="b"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bg1"/>
                          </a:solidFill>
                          <a:effectLst/>
                          <a:uLnTx/>
                          <a:uFillTx/>
                          <a:latin typeface="Open Sans"/>
                          <a:ea typeface="+mn-ea"/>
                          <a:cs typeface="+mn-cs"/>
                        </a:rPr>
                        <a:t>Week # 8</a:t>
                      </a:r>
                    </a:p>
                  </a:txBody>
                  <a:tcPr marL="7144" marR="7144" marT="7144" marB="0" anchor="ctr">
                    <a:solidFill>
                      <a:schemeClr val="tx2"/>
                    </a:solidFill>
                  </a:tcPr>
                </a:tc>
                <a:extLst>
                  <a:ext uri="{0D108BD9-81ED-4DB2-BD59-A6C34878D82A}">
                    <a16:rowId xmlns:a16="http://schemas.microsoft.com/office/drawing/2014/main" val="1389114847"/>
                  </a:ext>
                </a:extLst>
              </a:tr>
              <a:tr h="304659">
                <a:tc>
                  <a:txBody>
                    <a:bodyPr/>
                    <a:lstStyle/>
                    <a:p>
                      <a:pPr algn="ctr" fontAlgn="b"/>
                      <a:endParaRPr lang="en-US" sz="800" b="1">
                        <a:solidFill>
                          <a:schemeClr val="bg1"/>
                        </a:solidFill>
                      </a:endParaRPr>
                    </a:p>
                  </a:txBody>
                  <a:tcPr marL="7144" marR="7144" marT="7144" marB="0" anchor="ctr">
                    <a:solidFill>
                      <a:schemeClr val="tx2"/>
                    </a:solidFill>
                  </a:tcPr>
                </a:tc>
                <a:tc>
                  <a:txBody>
                    <a:bodyPr/>
                    <a:lstStyle/>
                    <a:p>
                      <a:pPr algn="ctr" fontAlgn="b"/>
                      <a:endParaRPr lang="en-US" sz="800" b="0" i="0" u="none" strike="noStrike">
                        <a:solidFill>
                          <a:schemeClr val="bg1"/>
                        </a:solidFill>
                        <a:effectLst/>
                        <a:latin typeface="+mj-lt"/>
                      </a:endParaRPr>
                    </a:p>
                  </a:txBody>
                  <a:tcPr marL="7144" marR="7144" marT="7144" marB="0" anchor="ctr">
                    <a:solidFill>
                      <a:schemeClr val="tx2"/>
                    </a:solidFill>
                  </a:tcPr>
                </a:tc>
                <a:tc>
                  <a:txBody>
                    <a:bodyPr/>
                    <a:lstStyle/>
                    <a:p>
                      <a:pPr algn="ctr" fontAlgn="b"/>
                      <a:r>
                        <a:rPr lang="en-US" sz="800" b="0" i="0" u="none" strike="noStrike">
                          <a:solidFill>
                            <a:schemeClr val="bg1"/>
                          </a:solidFill>
                          <a:effectLst/>
                          <a:latin typeface="+mj-lt"/>
                        </a:rPr>
                        <a:t>Prove Value / Customer Success</a:t>
                      </a:r>
                    </a:p>
                  </a:txBody>
                  <a:tcPr marL="7144" marR="7144" marT="7144" marB="0" anchor="ctr">
                    <a:solidFill>
                      <a:schemeClr val="tx2"/>
                    </a:solidFill>
                  </a:tcPr>
                </a:tc>
                <a:tc>
                  <a:txBody>
                    <a:bodyPr/>
                    <a:lstStyle/>
                    <a:p>
                      <a:pPr marL="0" marR="0" lvl="0" indent="0" algn="ctr" defTabSz="1219170" rtl="0" eaLnBrk="1" fontAlgn="b"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bg1"/>
                          </a:solidFill>
                          <a:effectLst/>
                          <a:uLnTx/>
                          <a:uFillTx/>
                          <a:latin typeface="Open Sans"/>
                          <a:ea typeface="+mn-ea"/>
                          <a:cs typeface="+mn-cs"/>
                        </a:rPr>
                        <a:t>Week # 9</a:t>
                      </a:r>
                    </a:p>
                  </a:txBody>
                  <a:tcPr marL="7144" marR="7144" marT="7144" marB="0" anchor="ctr">
                    <a:solidFill>
                      <a:schemeClr val="tx2"/>
                    </a:solidFill>
                  </a:tcPr>
                </a:tc>
                <a:extLst>
                  <a:ext uri="{0D108BD9-81ED-4DB2-BD59-A6C34878D82A}">
                    <a16:rowId xmlns:a16="http://schemas.microsoft.com/office/drawing/2014/main" val="1707788583"/>
                  </a:ext>
                </a:extLst>
              </a:tr>
              <a:tr h="304659">
                <a:tc>
                  <a:txBody>
                    <a:bodyPr/>
                    <a:lstStyle/>
                    <a:p>
                      <a:pPr algn="ctr" fontAlgn="b"/>
                      <a:endParaRPr lang="en-US" sz="800" b="1" i="0" u="none" strike="noStrike">
                        <a:solidFill>
                          <a:schemeClr val="bg1"/>
                        </a:solidFill>
                        <a:effectLst/>
                        <a:latin typeface="+mj-lt"/>
                      </a:endParaRPr>
                    </a:p>
                  </a:txBody>
                  <a:tcPr marL="7144" marR="7144" marT="7144" marB="0" anchor="ctr">
                    <a:solidFill>
                      <a:schemeClr val="tx2"/>
                    </a:solidFill>
                  </a:tcPr>
                </a:tc>
                <a:tc>
                  <a:txBody>
                    <a:bodyPr/>
                    <a:lstStyle/>
                    <a:p>
                      <a:pPr algn="ctr" fontAlgn="b"/>
                      <a:endParaRPr lang="en-US" sz="800" b="0" i="0" u="none" strike="noStrike">
                        <a:solidFill>
                          <a:schemeClr val="bg1"/>
                        </a:solidFill>
                        <a:effectLst/>
                        <a:latin typeface="+mj-lt"/>
                      </a:endParaRPr>
                    </a:p>
                  </a:txBody>
                  <a:tcPr marL="7144" marR="7144" marT="7144" marB="0" anchor="ctr">
                    <a:solidFill>
                      <a:schemeClr val="tx2"/>
                    </a:solidFill>
                  </a:tcPr>
                </a:tc>
                <a:tc>
                  <a:txBody>
                    <a:bodyPr/>
                    <a:lstStyle/>
                    <a:p>
                      <a:pPr marL="0" marR="0" lvl="0" indent="0" algn="ctr" defTabSz="1219170" rtl="0" eaLnBrk="1" fontAlgn="b" latinLnBrk="0" hangingPunct="1">
                        <a:lnSpc>
                          <a:spcPct val="100000"/>
                        </a:lnSpc>
                        <a:spcBef>
                          <a:spcPts val="0"/>
                        </a:spcBef>
                        <a:spcAft>
                          <a:spcPts val="0"/>
                        </a:spcAft>
                        <a:buClrTx/>
                        <a:buSzTx/>
                        <a:buFontTx/>
                        <a:buNone/>
                        <a:tabLst/>
                        <a:defRPr/>
                      </a:pPr>
                      <a:r>
                        <a:rPr lang="en-US" sz="800" b="0" i="0" u="none" strike="noStrike" kern="1200">
                          <a:solidFill>
                            <a:schemeClr val="bg1"/>
                          </a:solidFill>
                          <a:effectLst/>
                          <a:latin typeface="+mn-lt"/>
                          <a:ea typeface="+mn-ea"/>
                          <a:cs typeface="+mn-cs"/>
                        </a:rPr>
                        <a:t>Prove Value / Customer Success</a:t>
                      </a:r>
                    </a:p>
                  </a:txBody>
                  <a:tcPr marL="7144" marR="7144" marT="7144" marB="0" anchor="ctr">
                    <a:solidFill>
                      <a:schemeClr val="tx2"/>
                    </a:solidFill>
                  </a:tcPr>
                </a:tc>
                <a:tc>
                  <a:txBody>
                    <a:bodyPr/>
                    <a:lstStyle/>
                    <a:p>
                      <a:pPr marL="0" marR="0" lvl="0" indent="0" algn="ctr" defTabSz="1219170" rtl="0" eaLnBrk="1" fontAlgn="b"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bg1"/>
                          </a:solidFill>
                          <a:effectLst/>
                          <a:uLnTx/>
                          <a:uFillTx/>
                          <a:latin typeface="Open Sans"/>
                          <a:ea typeface="+mn-ea"/>
                          <a:cs typeface="+mn-cs"/>
                        </a:rPr>
                        <a:t>Week # 10</a:t>
                      </a:r>
                    </a:p>
                  </a:txBody>
                  <a:tcPr marL="7144" marR="7144" marT="7144" marB="0" anchor="ctr">
                    <a:solidFill>
                      <a:schemeClr val="tx2"/>
                    </a:solidFill>
                  </a:tcPr>
                </a:tc>
                <a:extLst>
                  <a:ext uri="{0D108BD9-81ED-4DB2-BD59-A6C34878D82A}">
                    <a16:rowId xmlns:a16="http://schemas.microsoft.com/office/drawing/2014/main" val="409097519"/>
                  </a:ext>
                </a:extLst>
              </a:tr>
              <a:tr h="304659">
                <a:tc>
                  <a:txBody>
                    <a:bodyPr/>
                    <a:lstStyle/>
                    <a:p>
                      <a:pPr algn="ctr" fontAlgn="b"/>
                      <a:endParaRPr lang="en-US" sz="800" b="1">
                        <a:solidFill>
                          <a:schemeClr val="bg1"/>
                        </a:solidFill>
                      </a:endParaRPr>
                    </a:p>
                  </a:txBody>
                  <a:tcPr marL="7144" marR="7144" marT="7144" marB="0" anchor="ctr">
                    <a:solidFill>
                      <a:schemeClr val="tx2"/>
                    </a:solidFill>
                  </a:tcPr>
                </a:tc>
                <a:tc>
                  <a:txBody>
                    <a:bodyPr/>
                    <a:lstStyle/>
                    <a:p>
                      <a:pPr algn="ctr" fontAlgn="b"/>
                      <a:endParaRPr lang="en-US" sz="800" b="0" i="0" u="none" strike="noStrike">
                        <a:solidFill>
                          <a:schemeClr val="bg1"/>
                        </a:solidFill>
                        <a:effectLst/>
                        <a:latin typeface="+mj-lt"/>
                      </a:endParaRPr>
                    </a:p>
                  </a:txBody>
                  <a:tcPr marL="7144" marR="7144" marT="7144" marB="0" anchor="ctr">
                    <a:solidFill>
                      <a:schemeClr val="tx2"/>
                    </a:solidFill>
                  </a:tcPr>
                </a:tc>
                <a:tc>
                  <a:txBody>
                    <a:bodyPr/>
                    <a:lstStyle/>
                    <a:p>
                      <a:pPr marL="0" marR="0" lvl="0" indent="0" algn="ctr" defTabSz="1219170" rtl="0" eaLnBrk="1" fontAlgn="b"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bg1"/>
                          </a:solidFill>
                          <a:effectLst/>
                          <a:uLnTx/>
                          <a:uFillTx/>
                          <a:latin typeface="Open Sans"/>
                          <a:ea typeface="+mn-ea"/>
                          <a:cs typeface="+mn-cs"/>
                        </a:rPr>
                        <a:t>Prove Value / Customer Success</a:t>
                      </a:r>
                    </a:p>
                  </a:txBody>
                  <a:tcPr marL="7144" marR="7144" marT="7144" marB="0" anchor="ctr">
                    <a:solidFill>
                      <a:schemeClr val="tx2"/>
                    </a:solidFill>
                  </a:tcPr>
                </a:tc>
                <a:tc>
                  <a:txBody>
                    <a:bodyPr/>
                    <a:lstStyle/>
                    <a:p>
                      <a:pPr marL="0" marR="0" lvl="0" indent="0" algn="ctr" defTabSz="1219170" rtl="0" eaLnBrk="1" fontAlgn="b"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bg1"/>
                          </a:solidFill>
                          <a:effectLst/>
                          <a:uLnTx/>
                          <a:uFillTx/>
                          <a:latin typeface="Open Sans"/>
                          <a:ea typeface="+mn-ea"/>
                          <a:cs typeface="+mn-cs"/>
                        </a:rPr>
                        <a:t>Week # 11</a:t>
                      </a:r>
                    </a:p>
                  </a:txBody>
                  <a:tcPr marL="7144" marR="7144" marT="7144" marB="0" anchor="ctr">
                    <a:solidFill>
                      <a:schemeClr val="tx2"/>
                    </a:solidFill>
                  </a:tcPr>
                </a:tc>
                <a:extLst>
                  <a:ext uri="{0D108BD9-81ED-4DB2-BD59-A6C34878D82A}">
                    <a16:rowId xmlns:a16="http://schemas.microsoft.com/office/drawing/2014/main" val="3330912501"/>
                  </a:ext>
                </a:extLst>
              </a:tr>
              <a:tr h="304659">
                <a:tc>
                  <a:txBody>
                    <a:bodyPr/>
                    <a:lstStyle/>
                    <a:p>
                      <a:pPr marL="0" marR="0" lvl="0" indent="0" algn="ctr" defTabSz="1219170" rtl="0" eaLnBrk="1" fontAlgn="b" latinLnBrk="0" hangingPunct="1">
                        <a:lnSpc>
                          <a:spcPct val="100000"/>
                        </a:lnSpc>
                        <a:spcBef>
                          <a:spcPts val="0"/>
                        </a:spcBef>
                        <a:spcAft>
                          <a:spcPts val="0"/>
                        </a:spcAft>
                        <a:buClrTx/>
                        <a:buSzTx/>
                        <a:buFontTx/>
                        <a:buNone/>
                        <a:tabLst/>
                        <a:defRPr/>
                      </a:pPr>
                      <a:endParaRPr lang="en-US" sz="800" b="1" u="sng">
                        <a:solidFill>
                          <a:schemeClr val="bg1"/>
                        </a:solidFill>
                        <a:effectLst/>
                        <a:latin typeface="Open Sans"/>
                        <a:ea typeface="+mn-ea"/>
                      </a:endParaRPr>
                    </a:p>
                  </a:txBody>
                  <a:tcPr marL="7144" marR="7144" marT="7144" marB="0" anchor="ctr">
                    <a:solidFill>
                      <a:schemeClr val="tx2"/>
                    </a:solidFill>
                  </a:tcPr>
                </a:tc>
                <a:tc>
                  <a:txBody>
                    <a:bodyPr/>
                    <a:lstStyle/>
                    <a:p>
                      <a:pPr algn="ctr" fontAlgn="b"/>
                      <a:endParaRPr lang="en-US" sz="800" b="0" i="0" u="none" strike="noStrike">
                        <a:solidFill>
                          <a:schemeClr val="bg1"/>
                        </a:solidFill>
                        <a:effectLst/>
                        <a:latin typeface="+mj-lt"/>
                      </a:endParaRPr>
                    </a:p>
                  </a:txBody>
                  <a:tcPr marL="7144" marR="7144" marT="7144" marB="0" anchor="ctr">
                    <a:solidFill>
                      <a:schemeClr val="tx2"/>
                    </a:solidFill>
                  </a:tcPr>
                </a:tc>
                <a:tc>
                  <a:txBody>
                    <a:bodyPr/>
                    <a:lstStyle/>
                    <a:p>
                      <a:pPr marL="0" marR="0" lvl="0" indent="0" algn="ctr" defTabSz="1219170" rtl="0" eaLnBrk="1" fontAlgn="b"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bg1"/>
                          </a:solidFill>
                          <a:effectLst/>
                          <a:uLnTx/>
                          <a:uFillTx/>
                          <a:latin typeface="Open Sans"/>
                          <a:ea typeface="+mn-ea"/>
                          <a:cs typeface="+mn-cs"/>
                        </a:rPr>
                        <a:t>Prove Value / Customer Success</a:t>
                      </a:r>
                    </a:p>
                  </a:txBody>
                  <a:tcPr marL="7144" marR="7144" marT="7144" marB="0" anchor="ctr">
                    <a:solidFill>
                      <a:schemeClr val="tx2"/>
                    </a:solidFill>
                  </a:tcPr>
                </a:tc>
                <a:tc>
                  <a:txBody>
                    <a:bodyPr/>
                    <a:lstStyle/>
                    <a:p>
                      <a:pPr marL="0" marR="0" lvl="0" indent="0" algn="ctr" defTabSz="1219170" rtl="0" eaLnBrk="1" fontAlgn="b"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bg1"/>
                          </a:solidFill>
                          <a:effectLst/>
                          <a:uLnTx/>
                          <a:uFillTx/>
                          <a:latin typeface="Open Sans"/>
                          <a:ea typeface="+mn-ea"/>
                          <a:cs typeface="+mn-cs"/>
                        </a:rPr>
                        <a:t>Week # 12</a:t>
                      </a:r>
                    </a:p>
                  </a:txBody>
                  <a:tcPr marL="7144" marR="7144" marT="7144" marB="0" anchor="ctr">
                    <a:solidFill>
                      <a:schemeClr val="tx2"/>
                    </a:solidFill>
                  </a:tcPr>
                </a:tc>
                <a:extLst>
                  <a:ext uri="{0D108BD9-81ED-4DB2-BD59-A6C34878D82A}">
                    <a16:rowId xmlns:a16="http://schemas.microsoft.com/office/drawing/2014/main" val="1375244199"/>
                  </a:ext>
                </a:extLst>
              </a:tr>
            </a:tbl>
          </a:graphicData>
        </a:graphic>
      </p:graphicFrame>
      <p:sp>
        <p:nvSpPr>
          <p:cNvPr id="3" name="Right Brace 2">
            <a:extLst>
              <a:ext uri="{FF2B5EF4-FFF2-40B4-BE49-F238E27FC236}">
                <a16:creationId xmlns:a16="http://schemas.microsoft.com/office/drawing/2014/main" id="{9A12B777-C3B9-4231-BE2E-36110C6B118D}"/>
              </a:ext>
            </a:extLst>
          </p:cNvPr>
          <p:cNvSpPr/>
          <p:nvPr/>
        </p:nvSpPr>
        <p:spPr>
          <a:xfrm>
            <a:off x="6999196" y="1190065"/>
            <a:ext cx="221876" cy="1169894"/>
          </a:xfrm>
          <a:prstGeom prst="rightBrace">
            <a:avLst/>
          </a:prstGeo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9" name="Right Brace 8">
            <a:extLst>
              <a:ext uri="{FF2B5EF4-FFF2-40B4-BE49-F238E27FC236}">
                <a16:creationId xmlns:a16="http://schemas.microsoft.com/office/drawing/2014/main" id="{70B42315-B902-4BFA-A164-B24F701DFDE5}"/>
              </a:ext>
            </a:extLst>
          </p:cNvPr>
          <p:cNvSpPr/>
          <p:nvPr/>
        </p:nvSpPr>
        <p:spPr>
          <a:xfrm>
            <a:off x="6999196" y="2410385"/>
            <a:ext cx="221876" cy="1169894"/>
          </a:xfrm>
          <a:prstGeom prst="rightBrace">
            <a:avLst/>
          </a:prstGeo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10" name="Right Brace 9">
            <a:extLst>
              <a:ext uri="{FF2B5EF4-FFF2-40B4-BE49-F238E27FC236}">
                <a16:creationId xmlns:a16="http://schemas.microsoft.com/office/drawing/2014/main" id="{1724F781-4382-4E38-B0F9-BC9C193FABD8}"/>
              </a:ext>
            </a:extLst>
          </p:cNvPr>
          <p:cNvSpPr/>
          <p:nvPr/>
        </p:nvSpPr>
        <p:spPr>
          <a:xfrm>
            <a:off x="6999196" y="3630706"/>
            <a:ext cx="221876" cy="1169894"/>
          </a:xfrm>
          <a:prstGeom prst="rightBrace">
            <a:avLst/>
          </a:prstGeo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4" name="Rectangle 3">
            <a:extLst>
              <a:ext uri="{FF2B5EF4-FFF2-40B4-BE49-F238E27FC236}">
                <a16:creationId xmlns:a16="http://schemas.microsoft.com/office/drawing/2014/main" id="{3C8F1763-88E1-4960-83DD-CB33D02B88EF}"/>
              </a:ext>
            </a:extLst>
          </p:cNvPr>
          <p:cNvSpPr/>
          <p:nvPr/>
        </p:nvSpPr>
        <p:spPr>
          <a:xfrm>
            <a:off x="7188009" y="1591637"/>
            <a:ext cx="1903085" cy="415498"/>
          </a:xfrm>
          <a:prstGeom prst="rect">
            <a:avLst/>
          </a:prstGeom>
        </p:spPr>
        <p:txBody>
          <a:bodyPr wrap="none">
            <a:spAutoFit/>
          </a:bodyPr>
          <a:lstStyle/>
          <a:p>
            <a:pPr lvl="0">
              <a:buNone/>
            </a:pPr>
            <a:r>
              <a:rPr lang="en-US" sz="1050" b="1"/>
              <a:t>Service, simplified for the</a:t>
            </a:r>
          </a:p>
          <a:p>
            <a:pPr lvl="0">
              <a:buNone/>
            </a:pPr>
            <a:r>
              <a:rPr lang="en-US" sz="1050" b="1"/>
              <a:t>digital future</a:t>
            </a:r>
          </a:p>
        </p:txBody>
      </p:sp>
      <p:sp>
        <p:nvSpPr>
          <p:cNvPr id="11" name="Rectangle 10">
            <a:extLst>
              <a:ext uri="{FF2B5EF4-FFF2-40B4-BE49-F238E27FC236}">
                <a16:creationId xmlns:a16="http://schemas.microsoft.com/office/drawing/2014/main" id="{450F41F7-248A-46BA-A1E0-2FEFC5537AB8}"/>
              </a:ext>
            </a:extLst>
          </p:cNvPr>
          <p:cNvSpPr/>
          <p:nvPr/>
        </p:nvSpPr>
        <p:spPr>
          <a:xfrm>
            <a:off x="7201240" y="2819267"/>
            <a:ext cx="1938351" cy="415498"/>
          </a:xfrm>
          <a:prstGeom prst="rect">
            <a:avLst/>
          </a:prstGeom>
        </p:spPr>
        <p:txBody>
          <a:bodyPr wrap="none">
            <a:spAutoFit/>
          </a:bodyPr>
          <a:lstStyle/>
          <a:p>
            <a:pPr lvl="0">
              <a:buNone/>
            </a:pPr>
            <a:r>
              <a:rPr lang="en-US" sz="1050" b="1"/>
              <a:t>Give customers what they</a:t>
            </a:r>
          </a:p>
          <a:p>
            <a:pPr lvl="0">
              <a:buNone/>
            </a:pPr>
            <a:r>
              <a:rPr lang="en-US" sz="1050" b="1"/>
              <a:t>want w/ proactive service</a:t>
            </a:r>
          </a:p>
        </p:txBody>
      </p:sp>
      <p:sp>
        <p:nvSpPr>
          <p:cNvPr id="12" name="Rectangle 11">
            <a:extLst>
              <a:ext uri="{FF2B5EF4-FFF2-40B4-BE49-F238E27FC236}">
                <a16:creationId xmlns:a16="http://schemas.microsoft.com/office/drawing/2014/main" id="{A0E0ADC3-57CE-4975-AA42-DF2C0F38FCD8}"/>
              </a:ext>
            </a:extLst>
          </p:cNvPr>
          <p:cNvSpPr/>
          <p:nvPr/>
        </p:nvSpPr>
        <p:spPr>
          <a:xfrm>
            <a:off x="7188009" y="4111777"/>
            <a:ext cx="1875835" cy="415498"/>
          </a:xfrm>
          <a:prstGeom prst="rect">
            <a:avLst/>
          </a:prstGeom>
        </p:spPr>
        <p:txBody>
          <a:bodyPr wrap="none">
            <a:spAutoFit/>
          </a:bodyPr>
          <a:lstStyle/>
          <a:p>
            <a:pPr lvl="0">
              <a:buNone/>
            </a:pPr>
            <a:r>
              <a:rPr lang="en-US" sz="1050" b="1"/>
              <a:t>Resolve issues faster and</a:t>
            </a:r>
          </a:p>
          <a:p>
            <a:pPr lvl="0">
              <a:buNone/>
            </a:pPr>
            <a:r>
              <a:rPr lang="en-US" sz="1050" b="1"/>
              <a:t>set your service apart</a:t>
            </a:r>
          </a:p>
        </p:txBody>
      </p:sp>
      <p:sp>
        <p:nvSpPr>
          <p:cNvPr id="14" name="Subtitle 13">
            <a:extLst>
              <a:ext uri="{FF2B5EF4-FFF2-40B4-BE49-F238E27FC236}">
                <a16:creationId xmlns:a16="http://schemas.microsoft.com/office/drawing/2014/main" id="{89056B40-3862-4E7A-816C-DFB41FF4B807}"/>
              </a:ext>
            </a:extLst>
          </p:cNvPr>
          <p:cNvSpPr>
            <a:spLocks noGrp="1"/>
          </p:cNvSpPr>
          <p:nvPr>
            <p:ph type="subTitle" idx="13"/>
          </p:nvPr>
        </p:nvSpPr>
        <p:spPr/>
        <p:txBody>
          <a:bodyPr/>
          <a:lstStyle/>
          <a:p>
            <a:endParaRPr lang="en-US"/>
          </a:p>
        </p:txBody>
      </p:sp>
    </p:spTree>
    <p:extLst>
      <p:ext uri="{BB962C8B-B14F-4D97-AF65-F5344CB8AC3E}">
        <p14:creationId xmlns:p14="http://schemas.microsoft.com/office/powerpoint/2010/main" val="3670466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031EC-C18F-4643-80AE-399302B61E5C}"/>
              </a:ext>
            </a:extLst>
          </p:cNvPr>
          <p:cNvSpPr>
            <a:spLocks noGrp="1"/>
          </p:cNvSpPr>
          <p:nvPr>
            <p:ph type="title"/>
          </p:nvPr>
        </p:nvSpPr>
        <p:spPr/>
        <p:txBody>
          <a:bodyPr/>
          <a:lstStyle/>
          <a:p>
            <a:r>
              <a:rPr lang="en-US">
                <a:ea typeface="Open Sans"/>
                <a:cs typeface="Open Sans"/>
              </a:rPr>
              <a:t>VITO Letters </a:t>
            </a:r>
            <a:endParaRPr lang="en-US"/>
          </a:p>
        </p:txBody>
      </p:sp>
      <p:sp>
        <p:nvSpPr>
          <p:cNvPr id="3" name="Subtitle 2">
            <a:extLst>
              <a:ext uri="{FF2B5EF4-FFF2-40B4-BE49-F238E27FC236}">
                <a16:creationId xmlns:a16="http://schemas.microsoft.com/office/drawing/2014/main" id="{60596087-C6DC-456A-BA8F-C517A6F2C586}"/>
              </a:ext>
            </a:extLst>
          </p:cNvPr>
          <p:cNvSpPr>
            <a:spLocks noGrp="1"/>
          </p:cNvSpPr>
          <p:nvPr>
            <p:ph type="subTitle" idx="13"/>
          </p:nvPr>
        </p:nvSpPr>
        <p:spPr/>
        <p:txBody>
          <a:bodyPr/>
          <a:lstStyle/>
          <a:p>
            <a:endParaRPr lang="en-US"/>
          </a:p>
        </p:txBody>
      </p:sp>
      <p:sp>
        <p:nvSpPr>
          <p:cNvPr id="4" name="Content Placeholder 3">
            <a:extLst>
              <a:ext uri="{FF2B5EF4-FFF2-40B4-BE49-F238E27FC236}">
                <a16:creationId xmlns:a16="http://schemas.microsoft.com/office/drawing/2014/main" id="{6924BF0F-0AA3-428F-96A3-4EE3438A2DC6}"/>
              </a:ext>
            </a:extLst>
          </p:cNvPr>
          <p:cNvSpPr>
            <a:spLocks noGrp="1"/>
          </p:cNvSpPr>
          <p:nvPr>
            <p:ph idx="1"/>
          </p:nvPr>
        </p:nvSpPr>
        <p:spPr/>
        <p:txBody>
          <a:bodyPr/>
          <a:lstStyle/>
          <a:p>
            <a:endParaRPr lang="en-US"/>
          </a:p>
        </p:txBody>
      </p:sp>
      <p:sp>
        <p:nvSpPr>
          <p:cNvPr id="5" name="Slide Number Placeholder 4">
            <a:extLst>
              <a:ext uri="{FF2B5EF4-FFF2-40B4-BE49-F238E27FC236}">
                <a16:creationId xmlns:a16="http://schemas.microsoft.com/office/drawing/2014/main" id="{4F45D0A9-4175-4115-AB1C-B9CFF0BFCE88}"/>
              </a:ext>
            </a:extLst>
          </p:cNvPr>
          <p:cNvSpPr>
            <a:spLocks noGrp="1"/>
          </p:cNvSpPr>
          <p:nvPr>
            <p:ph type="sldNum" sz="quarter" idx="12"/>
          </p:nvPr>
        </p:nvSpPr>
        <p:spPr/>
        <p:txBody>
          <a:bodyPr/>
          <a:lstStyle/>
          <a:p>
            <a:fld id="{94C005EB-05AB-4350-8862-D44178390B49}" type="slidenum">
              <a:rPr lang="en-US" smtClean="0"/>
              <a:pPr/>
              <a:t>11</a:t>
            </a:fld>
            <a:endParaRPr lang="en-US"/>
          </a:p>
        </p:txBody>
      </p:sp>
    </p:spTree>
    <p:extLst>
      <p:ext uri="{BB962C8B-B14F-4D97-AF65-F5344CB8AC3E}">
        <p14:creationId xmlns:p14="http://schemas.microsoft.com/office/powerpoint/2010/main" val="236749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4BA4A-9F80-4B4E-A847-49C00BA7A711}"/>
              </a:ext>
            </a:extLst>
          </p:cNvPr>
          <p:cNvSpPr>
            <a:spLocks noGrp="1"/>
          </p:cNvSpPr>
          <p:nvPr>
            <p:ph type="title"/>
          </p:nvPr>
        </p:nvSpPr>
        <p:spPr/>
        <p:txBody>
          <a:bodyPr/>
          <a:lstStyle/>
          <a:p>
            <a:r>
              <a:rPr lang="en-US">
                <a:ea typeface="Open Sans"/>
                <a:cs typeface="Open Sans"/>
              </a:rPr>
              <a:t>Partner Slides</a:t>
            </a:r>
            <a:endParaRPr lang="en-US"/>
          </a:p>
        </p:txBody>
      </p:sp>
      <p:sp>
        <p:nvSpPr>
          <p:cNvPr id="3" name="Subtitle 2">
            <a:extLst>
              <a:ext uri="{FF2B5EF4-FFF2-40B4-BE49-F238E27FC236}">
                <a16:creationId xmlns:a16="http://schemas.microsoft.com/office/drawing/2014/main" id="{9BE5A8BE-26CC-4138-BA12-24701562BFA9}"/>
              </a:ext>
            </a:extLst>
          </p:cNvPr>
          <p:cNvSpPr>
            <a:spLocks noGrp="1"/>
          </p:cNvSpPr>
          <p:nvPr>
            <p:ph type="subTitle" idx="13"/>
          </p:nvPr>
        </p:nvSpPr>
        <p:spPr/>
        <p:txBody>
          <a:bodyPr vert="horz" lIns="0" tIns="0" rIns="0" bIns="0" rtlCol="0" anchor="t">
            <a:noAutofit/>
          </a:bodyPr>
          <a:lstStyle/>
          <a:p>
            <a:r>
              <a:rPr lang="en-US">
                <a:ea typeface="Open Sans"/>
                <a:cs typeface="Open Sans"/>
              </a:rPr>
              <a:t>We will direct sellers to these partners based on their capabilities </a:t>
            </a:r>
            <a:endParaRPr lang="en-US"/>
          </a:p>
        </p:txBody>
      </p:sp>
      <p:sp>
        <p:nvSpPr>
          <p:cNvPr id="4" name="Content Placeholder 3">
            <a:extLst>
              <a:ext uri="{FF2B5EF4-FFF2-40B4-BE49-F238E27FC236}">
                <a16:creationId xmlns:a16="http://schemas.microsoft.com/office/drawing/2014/main" id="{1F555A74-D85B-4E7E-8714-46DD9BF450DA}"/>
              </a:ext>
            </a:extLst>
          </p:cNvPr>
          <p:cNvSpPr>
            <a:spLocks noGrp="1"/>
          </p:cNvSpPr>
          <p:nvPr>
            <p:ph idx="1"/>
          </p:nvPr>
        </p:nvSpPr>
        <p:spPr/>
        <p:txBody>
          <a:bodyPr vert="horz" lIns="0" tIns="0" rIns="0" bIns="0" rtlCol="0" anchor="t">
            <a:noAutofit/>
          </a:bodyPr>
          <a:lstStyle/>
          <a:p>
            <a:r>
              <a:rPr lang="en-US">
                <a:ea typeface="Open Sans"/>
                <a:cs typeface="Open Sans"/>
              </a:rPr>
              <a:t>Partners: </a:t>
            </a:r>
          </a:p>
          <a:p>
            <a:pPr lvl="1"/>
            <a:r>
              <a:rPr lang="en-US">
                <a:ea typeface="Open Sans"/>
                <a:cs typeface="Open Sans"/>
              </a:rPr>
              <a:t>Accenture </a:t>
            </a:r>
          </a:p>
          <a:p>
            <a:pPr lvl="1"/>
            <a:r>
              <a:rPr lang="en-US" err="1">
                <a:ea typeface="Open Sans"/>
                <a:cs typeface="Open Sans"/>
              </a:rPr>
              <a:t>Evonsys</a:t>
            </a:r>
            <a:r>
              <a:rPr lang="en-US">
                <a:ea typeface="Open Sans"/>
                <a:cs typeface="Open Sans"/>
              </a:rPr>
              <a:t> </a:t>
            </a:r>
          </a:p>
          <a:p>
            <a:pPr lvl="1"/>
            <a:endParaRPr lang="en-US">
              <a:ea typeface="Open Sans"/>
              <a:cs typeface="Open Sans"/>
            </a:endParaRPr>
          </a:p>
        </p:txBody>
      </p:sp>
      <p:sp>
        <p:nvSpPr>
          <p:cNvPr id="5" name="Slide Number Placeholder 4">
            <a:extLst>
              <a:ext uri="{FF2B5EF4-FFF2-40B4-BE49-F238E27FC236}">
                <a16:creationId xmlns:a16="http://schemas.microsoft.com/office/drawing/2014/main" id="{31BDCE61-838F-4D1A-AEEA-6DA8B527ABA5}"/>
              </a:ext>
            </a:extLst>
          </p:cNvPr>
          <p:cNvSpPr>
            <a:spLocks noGrp="1"/>
          </p:cNvSpPr>
          <p:nvPr>
            <p:ph type="sldNum" sz="quarter" idx="12"/>
          </p:nvPr>
        </p:nvSpPr>
        <p:spPr/>
        <p:txBody>
          <a:bodyPr/>
          <a:lstStyle/>
          <a:p>
            <a:fld id="{94C005EB-05AB-4350-8862-D44178390B49}" type="slidenum">
              <a:rPr lang="en-US" smtClean="0"/>
              <a:pPr/>
              <a:t>12</a:t>
            </a:fld>
            <a:endParaRPr lang="en-US"/>
          </a:p>
        </p:txBody>
      </p:sp>
    </p:spTree>
    <p:extLst>
      <p:ext uri="{BB962C8B-B14F-4D97-AF65-F5344CB8AC3E}">
        <p14:creationId xmlns:p14="http://schemas.microsoft.com/office/powerpoint/2010/main" val="379699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4D4D211-8A5E-4771-B7EB-BB2344B3AF14}"/>
              </a:ext>
            </a:extLst>
          </p:cNvPr>
          <p:cNvSpPr>
            <a:spLocks noGrp="1"/>
          </p:cNvSpPr>
          <p:nvPr>
            <p:ph type="ctrTitle"/>
          </p:nvPr>
        </p:nvSpPr>
        <p:spPr/>
        <p:txBody>
          <a:bodyPr/>
          <a:lstStyle/>
          <a:p>
            <a:r>
              <a:rPr lang="en-GB"/>
              <a:t>2. Audience</a:t>
            </a:r>
            <a:endParaRPr lang="en-US"/>
          </a:p>
        </p:txBody>
      </p:sp>
      <p:sp>
        <p:nvSpPr>
          <p:cNvPr id="7" name="Subtitle 6">
            <a:extLst>
              <a:ext uri="{FF2B5EF4-FFF2-40B4-BE49-F238E27FC236}">
                <a16:creationId xmlns:a16="http://schemas.microsoft.com/office/drawing/2014/main" id="{73687B81-9570-4AAE-AA8E-7A8826D57F57}"/>
              </a:ext>
            </a:extLst>
          </p:cNvPr>
          <p:cNvSpPr>
            <a:spLocks noGrp="1"/>
          </p:cNvSpPr>
          <p:nvPr>
            <p:ph type="subTitle" idx="1"/>
          </p:nvPr>
        </p:nvSpPr>
        <p:spPr/>
        <p:txBody>
          <a:bodyPr/>
          <a:lstStyle/>
          <a:p>
            <a:r>
              <a:rPr lang="en-GB" i="1"/>
              <a:t>Information for core team, channel and creative</a:t>
            </a:r>
          </a:p>
          <a:p>
            <a:endParaRPr lang="en-GB"/>
          </a:p>
          <a:p>
            <a:r>
              <a:rPr lang="en-GB"/>
              <a:t>Slide 10: Organizations Targeted</a:t>
            </a:r>
          </a:p>
          <a:p>
            <a:r>
              <a:rPr lang="en-GB"/>
              <a:t>Slide 11: Buyer Personas</a:t>
            </a:r>
          </a:p>
          <a:p>
            <a:r>
              <a:rPr lang="en-GB"/>
              <a:t>Slide 12: Pain Points for your Primary Buyer Persona</a:t>
            </a:r>
          </a:p>
        </p:txBody>
      </p:sp>
      <p:sp>
        <p:nvSpPr>
          <p:cNvPr id="5" name="Slide Number Placeholder 4">
            <a:extLst>
              <a:ext uri="{FF2B5EF4-FFF2-40B4-BE49-F238E27FC236}">
                <a16:creationId xmlns:a16="http://schemas.microsoft.com/office/drawing/2014/main" id="{37C9D5A1-879D-4E97-8547-7E8AC759A338}"/>
              </a:ext>
            </a:extLst>
          </p:cNvPr>
          <p:cNvSpPr>
            <a:spLocks noGrp="1"/>
          </p:cNvSpPr>
          <p:nvPr>
            <p:ph type="sldNum" sz="quarter" idx="11"/>
          </p:nvPr>
        </p:nvSpPr>
        <p:spPr/>
        <p:txBody>
          <a:bodyPr/>
          <a:lstStyle/>
          <a:p>
            <a:fld id="{94C005EB-05AB-4350-8862-D44178390B49}" type="slidenum">
              <a:rPr lang="en-US" smtClean="0"/>
              <a:pPr/>
              <a:t>13</a:t>
            </a:fld>
            <a:endParaRPr lang="en-US"/>
          </a:p>
        </p:txBody>
      </p:sp>
      <p:sp>
        <p:nvSpPr>
          <p:cNvPr id="12" name="Rectangle 11">
            <a:extLst>
              <a:ext uri="{FF2B5EF4-FFF2-40B4-BE49-F238E27FC236}">
                <a16:creationId xmlns:a16="http://schemas.microsoft.com/office/drawing/2014/main" id="{A92D8636-C63E-44FB-BA95-5C778E970E03}"/>
              </a:ext>
            </a:extLst>
          </p:cNvPr>
          <p:cNvSpPr/>
          <p:nvPr/>
        </p:nvSpPr>
        <p:spPr>
          <a:xfrm>
            <a:off x="6614160" y="121920"/>
            <a:ext cx="1005840" cy="338327"/>
          </a:xfrm>
          <a:prstGeom prst="rect">
            <a:avLst/>
          </a:prstGeom>
          <a:solidFill>
            <a:srgbClr val="F76923"/>
          </a:solidFill>
          <a:ln>
            <a:noFill/>
          </a:ln>
        </p:spPr>
        <p:style>
          <a:lnRef idx="0">
            <a:schemeClr val="dk1"/>
          </a:lnRef>
          <a:fillRef idx="1">
            <a:schemeClr val="dk1"/>
          </a:fillRef>
          <a:effectRef idx="0">
            <a:schemeClr val="dk1"/>
          </a:effectRef>
          <a:fontRef idx="minor">
            <a:schemeClr val="lt1"/>
          </a:fontRef>
        </p:style>
        <p:txBody>
          <a:bodyPr rtlCol="0" anchor="ctr"/>
          <a:lstStyle/>
          <a:p>
            <a:pPr algn="ctr"/>
            <a:r>
              <a:rPr lang="en-GB" sz="1200"/>
              <a:t>Channel</a:t>
            </a:r>
            <a:endParaRPr lang="en-US" sz="1200"/>
          </a:p>
        </p:txBody>
      </p:sp>
      <p:sp>
        <p:nvSpPr>
          <p:cNvPr id="14" name="Rectangle 13">
            <a:extLst>
              <a:ext uri="{FF2B5EF4-FFF2-40B4-BE49-F238E27FC236}">
                <a16:creationId xmlns:a16="http://schemas.microsoft.com/office/drawing/2014/main" id="{08A70A45-4E6F-463C-8495-84F09F5C94AB}"/>
              </a:ext>
            </a:extLst>
          </p:cNvPr>
          <p:cNvSpPr/>
          <p:nvPr/>
        </p:nvSpPr>
        <p:spPr>
          <a:xfrm>
            <a:off x="7660005" y="121920"/>
            <a:ext cx="1013460" cy="338326"/>
          </a:xfrm>
          <a:prstGeom prst="rect">
            <a:avLst/>
          </a:prstGeom>
          <a:solidFill>
            <a:srgbClr val="FFC836"/>
          </a:solidFill>
          <a:ln>
            <a:noFill/>
          </a:ln>
        </p:spPr>
        <p:style>
          <a:lnRef idx="0">
            <a:schemeClr val="dk1"/>
          </a:lnRef>
          <a:fillRef idx="1">
            <a:schemeClr val="dk1"/>
          </a:fillRef>
          <a:effectRef idx="0">
            <a:schemeClr val="dk1"/>
          </a:effectRef>
          <a:fontRef idx="minor">
            <a:schemeClr val="lt1"/>
          </a:fontRef>
        </p:style>
        <p:txBody>
          <a:bodyPr rtlCol="0" anchor="ctr"/>
          <a:lstStyle/>
          <a:p>
            <a:pPr algn="ctr"/>
            <a:r>
              <a:rPr lang="en-GB" sz="1200"/>
              <a:t>Messaging</a:t>
            </a:r>
            <a:endParaRPr lang="en-US" sz="1200"/>
          </a:p>
        </p:txBody>
      </p:sp>
      <p:sp>
        <p:nvSpPr>
          <p:cNvPr id="15" name="Rectangle 14">
            <a:extLst>
              <a:ext uri="{FF2B5EF4-FFF2-40B4-BE49-F238E27FC236}">
                <a16:creationId xmlns:a16="http://schemas.microsoft.com/office/drawing/2014/main" id="{2F23859F-3B0E-4384-AACE-C2A165C6A73C}"/>
              </a:ext>
            </a:extLst>
          </p:cNvPr>
          <p:cNvSpPr/>
          <p:nvPr/>
        </p:nvSpPr>
        <p:spPr>
          <a:xfrm>
            <a:off x="7660005" y="484389"/>
            <a:ext cx="1013460" cy="338328"/>
          </a:xfrm>
          <a:prstGeom prst="rect">
            <a:avLst/>
          </a:prstGeom>
          <a:solidFill>
            <a:srgbClr val="5F67B9"/>
          </a:solidFill>
          <a:ln>
            <a:noFill/>
          </a:ln>
        </p:spPr>
        <p:style>
          <a:lnRef idx="0">
            <a:schemeClr val="dk1"/>
          </a:lnRef>
          <a:fillRef idx="1">
            <a:schemeClr val="dk1"/>
          </a:fillRef>
          <a:effectRef idx="0">
            <a:schemeClr val="dk1"/>
          </a:effectRef>
          <a:fontRef idx="minor">
            <a:schemeClr val="lt1"/>
          </a:fontRef>
        </p:style>
        <p:txBody>
          <a:bodyPr rtlCol="0" anchor="ctr"/>
          <a:lstStyle/>
          <a:p>
            <a:pPr algn="ctr"/>
            <a:r>
              <a:rPr lang="en-GB" sz="1200"/>
              <a:t>IMLs</a:t>
            </a:r>
            <a:endParaRPr lang="en-US" sz="1200"/>
          </a:p>
        </p:txBody>
      </p:sp>
    </p:spTree>
    <p:extLst>
      <p:ext uri="{BB962C8B-B14F-4D97-AF65-F5344CB8AC3E}">
        <p14:creationId xmlns:p14="http://schemas.microsoft.com/office/powerpoint/2010/main" val="3719590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DC7EC-215C-456B-AF43-9D8A9AD22B01}"/>
              </a:ext>
            </a:extLst>
          </p:cNvPr>
          <p:cNvSpPr>
            <a:spLocks noGrp="1"/>
          </p:cNvSpPr>
          <p:nvPr>
            <p:ph type="title"/>
          </p:nvPr>
        </p:nvSpPr>
        <p:spPr/>
        <p:txBody>
          <a:bodyPr/>
          <a:lstStyle/>
          <a:p>
            <a:r>
              <a:rPr lang="en-US"/>
              <a:t>Organizations targeted</a:t>
            </a:r>
          </a:p>
        </p:txBody>
      </p:sp>
      <p:sp>
        <p:nvSpPr>
          <p:cNvPr id="6" name="Subtitle 5">
            <a:extLst>
              <a:ext uri="{FF2B5EF4-FFF2-40B4-BE49-F238E27FC236}">
                <a16:creationId xmlns:a16="http://schemas.microsoft.com/office/drawing/2014/main" id="{57EED213-F035-4EB5-A91A-2B91F860A770}"/>
              </a:ext>
            </a:extLst>
          </p:cNvPr>
          <p:cNvSpPr>
            <a:spLocks noGrp="1"/>
          </p:cNvSpPr>
          <p:nvPr>
            <p:ph type="subTitle" idx="13"/>
          </p:nvPr>
        </p:nvSpPr>
        <p:spPr>
          <a:xfrm>
            <a:off x="350345" y="1462803"/>
            <a:ext cx="8359386" cy="2091691"/>
          </a:xfrm>
        </p:spPr>
        <p:txBody>
          <a:bodyPr vert="horz" lIns="0" tIns="0" rIns="0" bIns="0" rtlCol="0" anchor="t">
            <a:noAutofit/>
          </a:bodyPr>
          <a:lstStyle/>
          <a:p>
            <a:r>
              <a:rPr lang="en-GB" i="1"/>
              <a:t>Please see relevant tab in this tracker – most up-to-date and central list: </a:t>
            </a:r>
            <a:r>
              <a:rPr lang="en-GB">
                <a:ea typeface="+mn-lt"/>
                <a:cs typeface="+mn-lt"/>
              </a:rPr>
              <a:t>https://pegasystems.sharepoint.com/:x:/s/SP-Marketing/EUC5z65OCLRLuDrVvA4a0QsB60NkB3Jjuhc8zLrmSN_cfA?e=alv3CW</a:t>
            </a:r>
            <a:endParaRPr lang="en-US">
              <a:ea typeface="Open Sans"/>
              <a:cs typeface="Open Sans"/>
            </a:endParaRPr>
          </a:p>
        </p:txBody>
      </p:sp>
      <p:sp>
        <p:nvSpPr>
          <p:cNvPr id="4" name="Slide Number Placeholder 3">
            <a:extLst>
              <a:ext uri="{FF2B5EF4-FFF2-40B4-BE49-F238E27FC236}">
                <a16:creationId xmlns:a16="http://schemas.microsoft.com/office/drawing/2014/main" id="{10591A90-0D09-415F-B374-332AEA24B084}"/>
              </a:ext>
            </a:extLst>
          </p:cNvPr>
          <p:cNvSpPr>
            <a:spLocks noGrp="1"/>
          </p:cNvSpPr>
          <p:nvPr>
            <p:ph type="sldNum" sz="quarter" idx="12"/>
          </p:nvPr>
        </p:nvSpPr>
        <p:spPr/>
        <p:txBody>
          <a:bodyPr/>
          <a:lstStyle/>
          <a:p>
            <a:fld id="{94C005EB-05AB-4350-8862-D44178390B49}" type="slidenum">
              <a:rPr lang="en-US" smtClean="0"/>
              <a:pPr/>
              <a:t>14</a:t>
            </a:fld>
            <a:endParaRPr lang="en-US"/>
          </a:p>
        </p:txBody>
      </p:sp>
    </p:spTree>
    <p:extLst>
      <p:ext uri="{BB962C8B-B14F-4D97-AF65-F5344CB8AC3E}">
        <p14:creationId xmlns:p14="http://schemas.microsoft.com/office/powerpoint/2010/main" val="1994757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DC7EC-215C-456B-AF43-9D8A9AD22B01}"/>
              </a:ext>
            </a:extLst>
          </p:cNvPr>
          <p:cNvSpPr>
            <a:spLocks noGrp="1"/>
          </p:cNvSpPr>
          <p:nvPr>
            <p:ph type="title"/>
          </p:nvPr>
        </p:nvSpPr>
        <p:spPr/>
        <p:txBody>
          <a:bodyPr/>
          <a:lstStyle/>
          <a:p>
            <a:r>
              <a:rPr lang="en-US"/>
              <a:t>Buyer Personas</a:t>
            </a:r>
          </a:p>
        </p:txBody>
      </p:sp>
      <p:sp>
        <p:nvSpPr>
          <p:cNvPr id="6" name="Subtitle 5">
            <a:extLst>
              <a:ext uri="{FF2B5EF4-FFF2-40B4-BE49-F238E27FC236}">
                <a16:creationId xmlns:a16="http://schemas.microsoft.com/office/drawing/2014/main" id="{57EED213-F035-4EB5-A91A-2B91F860A770}"/>
              </a:ext>
            </a:extLst>
          </p:cNvPr>
          <p:cNvSpPr>
            <a:spLocks noGrp="1"/>
          </p:cNvSpPr>
          <p:nvPr>
            <p:ph type="subTitle" idx="13"/>
          </p:nvPr>
        </p:nvSpPr>
        <p:spPr>
          <a:xfrm>
            <a:off x="365125" y="704086"/>
            <a:ext cx="8413116" cy="674337"/>
          </a:xfrm>
        </p:spPr>
        <p:txBody>
          <a:bodyPr vert="horz" lIns="0" tIns="0" rIns="0" bIns="0" rtlCol="0" anchor="t">
            <a:noAutofit/>
          </a:bodyPr>
          <a:lstStyle/>
          <a:p>
            <a:r>
              <a:rPr lang="en-GB" i="1"/>
              <a:t>Identify the primary and secondary target audiences  </a:t>
            </a:r>
            <a:endParaRPr lang="en-GB"/>
          </a:p>
        </p:txBody>
      </p:sp>
      <p:sp>
        <p:nvSpPr>
          <p:cNvPr id="4" name="Slide Number Placeholder 3">
            <a:extLst>
              <a:ext uri="{FF2B5EF4-FFF2-40B4-BE49-F238E27FC236}">
                <a16:creationId xmlns:a16="http://schemas.microsoft.com/office/drawing/2014/main" id="{10591A90-0D09-415F-B374-332AEA24B084}"/>
              </a:ext>
            </a:extLst>
          </p:cNvPr>
          <p:cNvSpPr>
            <a:spLocks noGrp="1"/>
          </p:cNvSpPr>
          <p:nvPr>
            <p:ph type="sldNum" sz="quarter" idx="12"/>
          </p:nvPr>
        </p:nvSpPr>
        <p:spPr/>
        <p:txBody>
          <a:bodyPr/>
          <a:lstStyle/>
          <a:p>
            <a:fld id="{94C005EB-05AB-4350-8862-D44178390B49}" type="slidenum">
              <a:rPr lang="en-US" smtClean="0"/>
              <a:pPr/>
              <a:t>15</a:t>
            </a:fld>
            <a:endParaRPr lang="en-US"/>
          </a:p>
        </p:txBody>
      </p:sp>
      <p:sp>
        <p:nvSpPr>
          <p:cNvPr id="5" name="Rectangle 4">
            <a:extLst>
              <a:ext uri="{FF2B5EF4-FFF2-40B4-BE49-F238E27FC236}">
                <a16:creationId xmlns:a16="http://schemas.microsoft.com/office/drawing/2014/main" id="{1A7E10B1-B521-42DC-A020-67E2DC7F2731}"/>
              </a:ext>
            </a:extLst>
          </p:cNvPr>
          <p:cNvSpPr/>
          <p:nvPr/>
        </p:nvSpPr>
        <p:spPr>
          <a:xfrm>
            <a:off x="2282881" y="4711424"/>
            <a:ext cx="4572000" cy="369332"/>
          </a:xfrm>
          <a:prstGeom prst="rect">
            <a:avLst/>
          </a:prstGeom>
        </p:spPr>
        <p:txBody>
          <a:bodyPr>
            <a:spAutoFit/>
          </a:bodyPr>
          <a:lstStyle/>
          <a:p>
            <a:pPr>
              <a:spcBef>
                <a:spcPts val="900"/>
              </a:spcBef>
              <a:buClr>
                <a:srgbClr val="00A6A7"/>
              </a:buClr>
            </a:pPr>
            <a:endParaRPr lang="en-US"/>
          </a:p>
        </p:txBody>
      </p:sp>
      <p:graphicFrame>
        <p:nvGraphicFramePr>
          <p:cNvPr id="11" name="Table 6">
            <a:extLst>
              <a:ext uri="{FF2B5EF4-FFF2-40B4-BE49-F238E27FC236}">
                <a16:creationId xmlns:a16="http://schemas.microsoft.com/office/drawing/2014/main" id="{53B1BE01-ED10-4C55-B218-80FB5379A759}"/>
              </a:ext>
            </a:extLst>
          </p:cNvPr>
          <p:cNvGraphicFramePr>
            <a:graphicFrameLocks noGrp="1"/>
          </p:cNvGraphicFramePr>
          <p:nvPr>
            <p:extLst>
              <p:ext uri="{D42A27DB-BD31-4B8C-83A1-F6EECF244321}">
                <p14:modId xmlns:p14="http://schemas.microsoft.com/office/powerpoint/2010/main" val="1552474692"/>
              </p:ext>
            </p:extLst>
          </p:nvPr>
        </p:nvGraphicFramePr>
        <p:xfrm>
          <a:off x="317965" y="1190560"/>
          <a:ext cx="8640284" cy="2948940"/>
        </p:xfrm>
        <a:graphic>
          <a:graphicData uri="http://schemas.openxmlformats.org/drawingml/2006/table">
            <a:tbl>
              <a:tblPr firstRow="1" bandRow="1">
                <a:tableStyleId>{7207B5E3-C84D-437C-8577-B3E8D5512DED}</a:tableStyleId>
              </a:tblPr>
              <a:tblGrid>
                <a:gridCol w="2217024">
                  <a:extLst>
                    <a:ext uri="{9D8B030D-6E8A-4147-A177-3AD203B41FA5}">
                      <a16:colId xmlns:a16="http://schemas.microsoft.com/office/drawing/2014/main" val="2903214654"/>
                    </a:ext>
                  </a:extLst>
                </a:gridCol>
                <a:gridCol w="2029809">
                  <a:extLst>
                    <a:ext uri="{9D8B030D-6E8A-4147-A177-3AD203B41FA5}">
                      <a16:colId xmlns:a16="http://schemas.microsoft.com/office/drawing/2014/main" val="2949166098"/>
                    </a:ext>
                  </a:extLst>
                </a:gridCol>
                <a:gridCol w="2300780">
                  <a:extLst>
                    <a:ext uri="{9D8B030D-6E8A-4147-A177-3AD203B41FA5}">
                      <a16:colId xmlns:a16="http://schemas.microsoft.com/office/drawing/2014/main" val="3573795985"/>
                    </a:ext>
                  </a:extLst>
                </a:gridCol>
                <a:gridCol w="2092671">
                  <a:extLst>
                    <a:ext uri="{9D8B030D-6E8A-4147-A177-3AD203B41FA5}">
                      <a16:colId xmlns:a16="http://schemas.microsoft.com/office/drawing/2014/main" val="4108019833"/>
                    </a:ext>
                  </a:extLst>
                </a:gridCol>
              </a:tblGrid>
              <a:tr h="300980">
                <a:tc>
                  <a:txBody>
                    <a:bodyPr/>
                    <a:lstStyle/>
                    <a:p>
                      <a:r>
                        <a:rPr lang="en-US">
                          <a:solidFill>
                            <a:srgbClr val="FFFFFF"/>
                          </a:solidFill>
                        </a:rPr>
                        <a:t>Primary Buying Group </a:t>
                      </a:r>
                    </a:p>
                    <a:p>
                      <a:r>
                        <a:rPr lang="en-US" sz="900" b="0">
                          <a:solidFill>
                            <a:srgbClr val="FFFFFF"/>
                          </a:solidFill>
                        </a:rPr>
                        <a:t>(DGM to pull from Solutions Overview. IML to validate)</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18824"/>
                      </a:srgbClr>
                    </a:solidFill>
                  </a:tcPr>
                </a:tc>
                <a:tc>
                  <a:txBody>
                    <a:bodyPr/>
                    <a:lstStyle/>
                    <a:p>
                      <a:r>
                        <a:rPr lang="en-US">
                          <a:solidFill>
                            <a:srgbClr val="FFFFFF"/>
                          </a:solidFill>
                        </a:rPr>
                        <a:t>Secondary Buying Group</a:t>
                      </a:r>
                    </a:p>
                    <a:p>
                      <a:r>
                        <a:rPr lang="en-US" sz="900" b="0">
                          <a:solidFill>
                            <a:srgbClr val="FFFFFF"/>
                          </a:solidFill>
                        </a:rPr>
                        <a:t>(Influencers)</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18824"/>
                      </a:srgbClr>
                    </a:solidFill>
                  </a:tcPr>
                </a:tc>
                <a:tc>
                  <a:txBody>
                    <a:bodyPr/>
                    <a:lstStyle/>
                    <a:p>
                      <a:pPr>
                        <a:spcBef>
                          <a:spcPts val="900"/>
                        </a:spcBef>
                        <a:buClr>
                          <a:srgbClr val="00A6A7"/>
                        </a:buClr>
                      </a:pPr>
                      <a:r>
                        <a:rPr lang="en-US" sz="1200" b="1"/>
                        <a:t>Perception: </a:t>
                      </a:r>
                      <a:r>
                        <a:rPr lang="en-US" sz="900" b="0"/>
                        <a:t>What existing perception do they have about the product?</a:t>
                      </a:r>
                      <a:endParaRPr lang="en-GB" sz="900" b="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18824"/>
                      </a:srgbClr>
                    </a:solidFill>
                  </a:tcPr>
                </a:tc>
                <a:tc>
                  <a:txBody>
                    <a:bodyPr/>
                    <a:lstStyle/>
                    <a:p>
                      <a:pPr>
                        <a:spcBef>
                          <a:spcPts val="900"/>
                        </a:spcBef>
                        <a:buClr>
                          <a:srgbClr val="00A6A7"/>
                        </a:buClr>
                      </a:pPr>
                      <a:r>
                        <a:rPr lang="en-GB" sz="1200" b="1">
                          <a:solidFill>
                            <a:srgbClr val="FFFFFF"/>
                          </a:solidFill>
                        </a:rPr>
                        <a:t>Specific Titles</a:t>
                      </a:r>
                      <a:endParaRPr lang="en-GB" sz="900" b="1">
                        <a:solidFill>
                          <a:srgbClr val="FFFFFF"/>
                        </a:solidFill>
                      </a:endParaRPr>
                    </a:p>
                    <a:p>
                      <a:pPr>
                        <a:spcBef>
                          <a:spcPts val="900"/>
                        </a:spcBef>
                        <a:buClr>
                          <a:srgbClr val="00A6A7"/>
                        </a:buClr>
                      </a:pPr>
                      <a:r>
                        <a:rPr lang="en-GB" sz="900" b="0">
                          <a:solidFill>
                            <a:srgbClr val="FFFFFF"/>
                          </a:solidFill>
                        </a:rPr>
                        <a:t>For campaign (advertisements) targeting</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18824"/>
                      </a:srgbClr>
                    </a:solidFill>
                  </a:tcPr>
                </a:tc>
                <a:extLst>
                  <a:ext uri="{0D108BD9-81ED-4DB2-BD59-A6C34878D82A}">
                    <a16:rowId xmlns:a16="http://schemas.microsoft.com/office/drawing/2014/main" val="1113132889"/>
                  </a:ext>
                </a:extLst>
              </a:tr>
              <a:tr h="943857">
                <a:tc>
                  <a:txBody>
                    <a:bodyPr/>
                    <a:lstStyle/>
                    <a:p>
                      <a:pPr marL="171450" lvl="0" indent="-171450" algn="l">
                        <a:lnSpc>
                          <a:spcPct val="100000"/>
                        </a:lnSpc>
                        <a:spcBef>
                          <a:spcPts val="0"/>
                        </a:spcBef>
                        <a:spcAft>
                          <a:spcPts val="0"/>
                        </a:spcAft>
                        <a:buFont typeface="Symbol"/>
                        <a:buChar char="•"/>
                      </a:pPr>
                      <a:r>
                        <a:rPr lang="en-US" sz="1200" b="0" i="0" u="none" strike="noStrike" noProof="0">
                          <a:latin typeface="Open Sans"/>
                        </a:rPr>
                        <a:t>Investigations </a:t>
                      </a:r>
                    </a:p>
                    <a:p>
                      <a:pPr marL="171450" lvl="0" indent="-171450" algn="l">
                        <a:lnSpc>
                          <a:spcPct val="100000"/>
                        </a:lnSpc>
                        <a:spcBef>
                          <a:spcPts val="0"/>
                        </a:spcBef>
                        <a:spcAft>
                          <a:spcPts val="0"/>
                        </a:spcAft>
                        <a:buFont typeface="Symbol"/>
                        <a:buChar char="•"/>
                      </a:pPr>
                      <a:r>
                        <a:rPr lang="en-US" sz="1200" b="0" i="0" u="none" strike="noStrike" noProof="0">
                          <a:latin typeface="Open Sans"/>
                        </a:rPr>
                        <a:t>Operations (payments)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i="0"/>
                        <a:t>IT within the payments team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r>
                        <a:rPr lang="en-US" i="1"/>
                        <a:t>Banks are highly aware that there is a new ISO20022 standard, and thus understand that they have 3 years in order to achieve compliance (by 2025). They might not know that Pega has a differentiator that keeps compliance with SWIFT , however, which would make them solution unaware.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lgn="l">
                        <a:lnSpc>
                          <a:spcPct val="100000"/>
                        </a:lnSpc>
                        <a:spcBef>
                          <a:spcPts val="0"/>
                        </a:spcBef>
                        <a:spcAft>
                          <a:spcPts val="0"/>
                        </a:spcAft>
                        <a:buClr>
                          <a:srgbClr val="FFFFFF"/>
                        </a:buClr>
                        <a:buFont typeface="Symbol,Sans-Serif" panose="020B0604020202020204" pitchFamily="34" charset="0"/>
                        <a:buChar char="•"/>
                      </a:pPr>
                      <a:r>
                        <a:rPr lang="en-US" sz="1200" b="0" i="0" u="none" strike="noStrike" noProof="0">
                          <a:latin typeface="Open Sans"/>
                        </a:rPr>
                        <a:t>Head of Payment Investigations </a:t>
                      </a:r>
                    </a:p>
                    <a:p>
                      <a:pPr marL="171450" lvl="0" indent="-171450" algn="l">
                        <a:lnSpc>
                          <a:spcPct val="100000"/>
                        </a:lnSpc>
                        <a:spcBef>
                          <a:spcPts val="0"/>
                        </a:spcBef>
                        <a:spcAft>
                          <a:spcPts val="0"/>
                        </a:spcAft>
                        <a:buClr>
                          <a:srgbClr val="FFFFFF"/>
                        </a:buClr>
                        <a:buFont typeface="Symbol,Sans-Serif" panose="020B0604020202020204" pitchFamily="34" charset="0"/>
                        <a:buChar char="•"/>
                      </a:pPr>
                      <a:r>
                        <a:rPr lang="en-US" sz="1200" b="0" i="0" u="none" strike="noStrike" noProof="0">
                          <a:latin typeface="Open Sans"/>
                        </a:rPr>
                        <a:t>Head of Payments Operations </a:t>
                      </a:r>
                      <a:endParaRPr lang="en-US">
                        <a:latin typeface="Open Sans"/>
                      </a:endParaRPr>
                    </a:p>
                    <a:p>
                      <a:pPr marL="171450" lvl="0" indent="-171450" algn="l">
                        <a:lnSpc>
                          <a:spcPct val="100000"/>
                        </a:lnSpc>
                        <a:spcBef>
                          <a:spcPts val="0"/>
                        </a:spcBef>
                        <a:spcAft>
                          <a:spcPts val="0"/>
                        </a:spcAft>
                        <a:buClr>
                          <a:srgbClr val="FFFFFF"/>
                        </a:buClr>
                        <a:buFont typeface="Symbol,Sans-Serif" panose="020B0604020202020204" pitchFamily="34" charset="0"/>
                        <a:buChar char="•"/>
                      </a:pPr>
                      <a:r>
                        <a:rPr lang="en-US" sz="1200" b="0" i="0" u="none" strike="noStrike" noProof="0">
                          <a:latin typeface="Open Sans"/>
                        </a:rPr>
                        <a:t>Head of Transaction Banking</a:t>
                      </a:r>
                      <a:endParaRPr lang="en-US">
                        <a:latin typeface="Open Sans"/>
                      </a:endParaRPr>
                    </a:p>
                    <a:p>
                      <a:pPr marL="171450" lvl="0" indent="-171450" algn="l">
                        <a:lnSpc>
                          <a:spcPct val="100000"/>
                        </a:lnSpc>
                        <a:spcBef>
                          <a:spcPts val="0"/>
                        </a:spcBef>
                        <a:spcAft>
                          <a:spcPts val="0"/>
                        </a:spcAft>
                        <a:buClr>
                          <a:srgbClr val="FFFFFF"/>
                        </a:buClr>
                        <a:buFont typeface="Symbol,Sans-Serif" panose="020B0604020202020204" pitchFamily="34" charset="0"/>
                        <a:buChar char="•"/>
                      </a:pPr>
                      <a:r>
                        <a:rPr lang="en-US" sz="1200" b="0" i="0" u="none" strike="noStrike" noProof="0" dirty="0">
                          <a:latin typeface="Open Sans"/>
                        </a:rPr>
                        <a:t>IT in Payments Division</a:t>
                      </a:r>
                      <a:endParaRPr lang="en-US" dirty="0">
                        <a:latin typeface="Open Sans"/>
                      </a:endParaRPr>
                    </a:p>
                    <a:p>
                      <a:pPr marL="171450" lvl="0" indent="-171450" algn="l">
                        <a:lnSpc>
                          <a:spcPct val="100000"/>
                        </a:lnSpc>
                        <a:spcBef>
                          <a:spcPts val="0"/>
                        </a:spcBef>
                        <a:spcAft>
                          <a:spcPts val="0"/>
                        </a:spcAft>
                        <a:buClr>
                          <a:srgbClr val="FFFFFF"/>
                        </a:buClr>
                        <a:buFont typeface="Symbol,Sans-Serif" panose="020B0604020202020204" pitchFamily="34" charset="0"/>
                        <a:buChar char="•"/>
                      </a:pPr>
                      <a:r>
                        <a:rPr lang="en-US" sz="1200" b="0" i="0" u="none" strike="noStrike" noProof="0">
                          <a:latin typeface="Open Sans"/>
                        </a:rPr>
                        <a:t>Payment transactions </a:t>
                      </a:r>
                      <a:endParaRPr lang="en-US" sz="1200" b="0" i="0" u="none" strike="noStrike" noProof="0" dirty="0">
                        <a:latin typeface="Open Sans"/>
                      </a:endParaRPr>
                    </a:p>
                    <a:p>
                      <a:pPr marL="171450" lvl="0" indent="-171450" algn="l">
                        <a:lnSpc>
                          <a:spcPct val="100000"/>
                        </a:lnSpc>
                        <a:spcBef>
                          <a:spcPts val="0"/>
                        </a:spcBef>
                        <a:spcAft>
                          <a:spcPts val="0"/>
                        </a:spcAft>
                        <a:buClr>
                          <a:srgbClr val="FFFFFF"/>
                        </a:buClr>
                        <a:buFont typeface="Symbol,Sans-Serif" panose="020B0604020202020204" pitchFamily="34" charset="0"/>
                        <a:buChar char="•"/>
                      </a:pPr>
                      <a:r>
                        <a:rPr lang="en-US" sz="1200" b="0" i="0" u="none" strike="noStrike" noProof="0">
                          <a:latin typeface="Open Sans"/>
                        </a:rPr>
                        <a:t>Payment exceptions </a:t>
                      </a:r>
                      <a:endParaRPr lang="en-US" sz="1200" b="0" i="0" u="none" strike="noStrike" noProof="0" dirty="0">
                        <a:latin typeface="Open Sans"/>
                      </a:endParaRPr>
                    </a:p>
                    <a:p>
                      <a:pPr marL="171450" lvl="0" indent="-171450" algn="l">
                        <a:lnSpc>
                          <a:spcPct val="100000"/>
                        </a:lnSpc>
                        <a:spcBef>
                          <a:spcPts val="0"/>
                        </a:spcBef>
                        <a:spcAft>
                          <a:spcPts val="0"/>
                        </a:spcAft>
                        <a:buClr>
                          <a:srgbClr val="FFFFFF"/>
                        </a:buClr>
                        <a:buFont typeface="Symbol,Sans-Serif" panose="020B0604020202020204" pitchFamily="34" charset="0"/>
                        <a:buChar char="•"/>
                      </a:pPr>
                      <a:r>
                        <a:rPr lang="en-US"/>
                        <a:t>COO</a:t>
                      </a:r>
                    </a:p>
                    <a:p>
                      <a:pPr marL="171450" lvl="0" indent="-171450" algn="l">
                        <a:lnSpc>
                          <a:spcPct val="100000"/>
                        </a:lnSpc>
                        <a:spcBef>
                          <a:spcPts val="0"/>
                        </a:spcBef>
                        <a:spcAft>
                          <a:spcPts val="0"/>
                        </a:spcAft>
                        <a:buClr>
                          <a:srgbClr val="FFFFFF"/>
                        </a:buClr>
                        <a:buFont typeface="Symbol,Sans-Serif" panose="020B0604020202020204" pitchFamily="34" charset="0"/>
                        <a:buChar char="•"/>
                      </a:pPr>
                      <a:r>
                        <a:rPr lang="en-US" dirty="0"/>
                        <a:t>Director+ IT</a:t>
                      </a:r>
                    </a:p>
                    <a:p>
                      <a:pPr marL="0" lvl="0" indent="0" algn="l">
                        <a:lnSpc>
                          <a:spcPct val="100000"/>
                        </a:lnSpc>
                        <a:spcBef>
                          <a:spcPts val="0"/>
                        </a:spcBef>
                        <a:spcAft>
                          <a:spcPts val="0"/>
                        </a:spcAft>
                        <a:buClr>
                          <a:srgbClr val="FFFFFF"/>
                        </a:buClr>
                        <a:buNone/>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8463014"/>
                  </a:ext>
                </a:extLst>
              </a:tr>
            </a:tbl>
          </a:graphicData>
        </a:graphic>
      </p:graphicFrame>
      <p:sp>
        <p:nvSpPr>
          <p:cNvPr id="3" name="TextBox 2">
            <a:extLst>
              <a:ext uri="{FF2B5EF4-FFF2-40B4-BE49-F238E27FC236}">
                <a16:creationId xmlns:a16="http://schemas.microsoft.com/office/drawing/2014/main" id="{72B76B5F-82CA-4172-A995-ABFC55E8AFB7}"/>
              </a:ext>
            </a:extLst>
          </p:cNvPr>
          <p:cNvSpPr txBox="1"/>
          <p:nvPr/>
        </p:nvSpPr>
        <p:spPr>
          <a:xfrm flipH="1">
            <a:off x="364150" y="4270861"/>
            <a:ext cx="4634765" cy="437722"/>
          </a:xfrm>
          <a:prstGeom prst="rect">
            <a:avLst/>
          </a:prstGeom>
          <a:noFill/>
        </p:spPr>
        <p:txBody>
          <a:bodyPr wrap="none" lIns="0" tIns="0" rIns="0" bIns="0" rtlCol="0" anchor="t">
            <a:noAutofit/>
          </a:bodyPr>
          <a:lstStyle/>
          <a:p>
            <a:pPr>
              <a:spcBef>
                <a:spcPts val="900"/>
              </a:spcBef>
              <a:buClr>
                <a:srgbClr val="00A6A7"/>
              </a:buClr>
            </a:pPr>
            <a:r>
              <a:rPr lang="en-GB" sz="1200" b="1" i="1"/>
              <a:t>View the ‘Buyer types reference guide’ Cheat Sheet:</a:t>
            </a:r>
            <a:endParaRPr lang="en-GB" sz="1200" i="1"/>
          </a:p>
          <a:p>
            <a:pPr>
              <a:spcBef>
                <a:spcPts val="900"/>
              </a:spcBef>
            </a:pPr>
            <a:r>
              <a:rPr lang="en-GB" sz="1200">
                <a:ea typeface="+mn-lt"/>
                <a:cs typeface="+mn-lt"/>
                <a:hlinkClick r:id="rId3"/>
              </a:rPr>
              <a:t>https://pegasystems.sharepoint.com/:p:/s/SP-Marketing/EeUYZNhxtq1BtiNt_0yNRUcBNnoW6OTOfZHQD56yBXtvpA?e=atdA2Q</a:t>
            </a:r>
            <a:r>
              <a:rPr lang="en-GB" sz="1200">
                <a:ea typeface="+mn-lt"/>
                <a:cs typeface="+mn-lt"/>
              </a:rPr>
              <a:t> </a:t>
            </a:r>
            <a:endParaRPr lang="en-GB" sz="1200" i="1">
              <a:ea typeface="Open Sans"/>
              <a:cs typeface="Open Sans"/>
            </a:endParaRPr>
          </a:p>
        </p:txBody>
      </p:sp>
    </p:spTree>
    <p:extLst>
      <p:ext uri="{BB962C8B-B14F-4D97-AF65-F5344CB8AC3E}">
        <p14:creationId xmlns:p14="http://schemas.microsoft.com/office/powerpoint/2010/main" val="2127856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0591A90-0D09-415F-B374-332AEA24B084}"/>
              </a:ext>
            </a:extLst>
          </p:cNvPr>
          <p:cNvSpPr>
            <a:spLocks noGrp="1"/>
          </p:cNvSpPr>
          <p:nvPr>
            <p:ph type="sldNum" sz="quarter" idx="12"/>
          </p:nvPr>
        </p:nvSpPr>
        <p:spPr/>
        <p:txBody>
          <a:bodyPr/>
          <a:lstStyle/>
          <a:p>
            <a:fld id="{94C005EB-05AB-4350-8862-D44178390B49}" type="slidenum">
              <a:rPr lang="en-US" smtClean="0"/>
              <a:pPr/>
              <a:t>16</a:t>
            </a:fld>
            <a:endParaRPr lang="en-US"/>
          </a:p>
        </p:txBody>
      </p:sp>
      <p:sp>
        <p:nvSpPr>
          <p:cNvPr id="12" name="Title 1">
            <a:extLst>
              <a:ext uri="{FF2B5EF4-FFF2-40B4-BE49-F238E27FC236}">
                <a16:creationId xmlns:a16="http://schemas.microsoft.com/office/drawing/2014/main" id="{1CC62B58-8C25-41B7-B936-8EE728A9527F}"/>
              </a:ext>
            </a:extLst>
          </p:cNvPr>
          <p:cNvSpPr>
            <a:spLocks noGrp="1"/>
          </p:cNvSpPr>
          <p:nvPr>
            <p:ph type="title"/>
          </p:nvPr>
        </p:nvSpPr>
        <p:spPr>
          <a:xfrm>
            <a:off x="365125" y="365760"/>
            <a:ext cx="8413750" cy="338327"/>
          </a:xfrm>
        </p:spPr>
        <p:txBody>
          <a:bodyPr/>
          <a:lstStyle/>
          <a:p>
            <a:r>
              <a:rPr lang="en-US"/>
              <a:t>Pain points for your </a:t>
            </a:r>
            <a:r>
              <a:rPr lang="en-US" u="sng"/>
              <a:t>primary</a:t>
            </a:r>
            <a:r>
              <a:rPr lang="en-US"/>
              <a:t> buyer persona</a:t>
            </a:r>
          </a:p>
        </p:txBody>
      </p:sp>
      <p:graphicFrame>
        <p:nvGraphicFramePr>
          <p:cNvPr id="5" name="Table 6">
            <a:extLst>
              <a:ext uri="{FF2B5EF4-FFF2-40B4-BE49-F238E27FC236}">
                <a16:creationId xmlns:a16="http://schemas.microsoft.com/office/drawing/2014/main" id="{86469228-C8A8-4169-9076-BA7B53C1E8B4}"/>
              </a:ext>
            </a:extLst>
          </p:cNvPr>
          <p:cNvGraphicFramePr>
            <a:graphicFrameLocks noGrp="1"/>
          </p:cNvGraphicFramePr>
          <p:nvPr>
            <p:extLst>
              <p:ext uri="{D42A27DB-BD31-4B8C-83A1-F6EECF244321}">
                <p14:modId xmlns:p14="http://schemas.microsoft.com/office/powerpoint/2010/main" val="1608897182"/>
              </p:ext>
            </p:extLst>
          </p:nvPr>
        </p:nvGraphicFramePr>
        <p:xfrm>
          <a:off x="365125" y="1079024"/>
          <a:ext cx="8561466" cy="2194560"/>
        </p:xfrm>
        <a:graphic>
          <a:graphicData uri="http://schemas.openxmlformats.org/drawingml/2006/table">
            <a:tbl>
              <a:tblPr firstRow="1" bandRow="1">
                <a:tableStyleId>{7207B5E3-C84D-437C-8577-B3E8D5512DED}</a:tableStyleId>
              </a:tblPr>
              <a:tblGrid>
                <a:gridCol w="2853822">
                  <a:extLst>
                    <a:ext uri="{9D8B030D-6E8A-4147-A177-3AD203B41FA5}">
                      <a16:colId xmlns:a16="http://schemas.microsoft.com/office/drawing/2014/main" val="2903214654"/>
                    </a:ext>
                  </a:extLst>
                </a:gridCol>
                <a:gridCol w="2853822">
                  <a:extLst>
                    <a:ext uri="{9D8B030D-6E8A-4147-A177-3AD203B41FA5}">
                      <a16:colId xmlns:a16="http://schemas.microsoft.com/office/drawing/2014/main" val="2949166098"/>
                    </a:ext>
                  </a:extLst>
                </a:gridCol>
                <a:gridCol w="2853822">
                  <a:extLst>
                    <a:ext uri="{9D8B030D-6E8A-4147-A177-3AD203B41FA5}">
                      <a16:colId xmlns:a16="http://schemas.microsoft.com/office/drawing/2014/main" val="3573795985"/>
                    </a:ext>
                  </a:extLst>
                </a:gridCol>
              </a:tblGrid>
              <a:tr h="589215">
                <a:tc>
                  <a:txBody>
                    <a:bodyPr/>
                    <a:lstStyle/>
                    <a:p>
                      <a:r>
                        <a:rPr lang="en-US"/>
                        <a:t>What are they trying to achieve? </a:t>
                      </a:r>
                      <a:r>
                        <a:rPr lang="en-US" b="0"/>
                        <a:t>(outcomes)</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20000"/>
                      </a:srgbClr>
                    </a:solidFill>
                  </a:tcPr>
                </a:tc>
                <a:tc>
                  <a:txBody>
                    <a:bodyPr/>
                    <a:lstStyle/>
                    <a:p>
                      <a:r>
                        <a:rPr lang="en-US"/>
                        <a:t>What’s the primary thing standing in their way?</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20000"/>
                      </a:srgbClr>
                    </a:solidFill>
                  </a:tcPr>
                </a:tc>
                <a:tc>
                  <a:txBody>
                    <a:bodyPr/>
                    <a:lstStyle/>
                    <a:p>
                      <a:r>
                        <a:rPr lang="en-US"/>
                        <a:t>What negative consequences if they cannot achieve those outcomes? </a:t>
                      </a:r>
                      <a:r>
                        <a:rPr lang="en-US" b="0"/>
                        <a:t>(rational/emotional)</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20000"/>
                      </a:srgbClr>
                    </a:solidFill>
                  </a:tcPr>
                </a:tc>
                <a:extLst>
                  <a:ext uri="{0D108BD9-81ED-4DB2-BD59-A6C34878D82A}">
                    <a16:rowId xmlns:a16="http://schemas.microsoft.com/office/drawing/2014/main" val="1113132889"/>
                  </a:ext>
                </a:extLst>
              </a:tr>
              <a:tr h="1433754">
                <a:tc>
                  <a:txBody>
                    <a:bodyPr/>
                    <a:lstStyle/>
                    <a:p>
                      <a:pPr marL="171450" indent="-171450">
                        <a:buFont typeface="Arial"/>
                        <a:buChar char="•"/>
                      </a:pPr>
                      <a:r>
                        <a:rPr lang="en-US" i="1"/>
                        <a:t>Compliance </a:t>
                      </a:r>
                    </a:p>
                    <a:p>
                      <a:pPr marL="171450" indent="-171450">
                        <a:buFont typeface="Arial" panose="020B0604020202020204" pitchFamily="34" charset="0"/>
                        <a:buChar char="•"/>
                      </a:pPr>
                      <a:r>
                        <a:rPr lang="en-US" i="1"/>
                        <a:t>Customer service satisfaction </a:t>
                      </a:r>
                    </a:p>
                    <a:p>
                      <a:pPr marL="171450" indent="-171450">
                        <a:buFont typeface="Arial" panose="020B0604020202020204" pitchFamily="34" charset="0"/>
                        <a:buChar char="•"/>
                      </a:pPr>
                      <a:r>
                        <a:rPr lang="en-US" i="1"/>
                        <a:t>Ease of  use for bank employees throughout the investigation process </a:t>
                      </a:r>
                    </a:p>
                    <a:p>
                      <a:pPr marL="171450" indent="-171450">
                        <a:buFont typeface="Arial" panose="020B0604020202020204" pitchFamily="34" charset="0"/>
                        <a:buChar char="•"/>
                      </a:pPr>
                      <a:r>
                        <a:rPr lang="en-US" i="1"/>
                        <a:t>Preparation for future regulations and requirements </a:t>
                      </a:r>
                    </a:p>
                    <a:p>
                      <a:pPr marL="0" indent="0">
                        <a:buFont typeface="Arial" panose="020B0604020202020204" pitchFamily="34" charset="0"/>
                        <a:buNone/>
                      </a:pPr>
                      <a:endParaRPr lang="en-US"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a:buChar char="•"/>
                      </a:pPr>
                      <a:r>
                        <a:rPr lang="en-US" i="1"/>
                        <a:t>Speed to innovate and maintain compliance </a:t>
                      </a:r>
                    </a:p>
                    <a:p>
                      <a:pPr marL="171450" lvl="0" indent="-171450">
                        <a:buFont typeface="Arial"/>
                        <a:buChar char="•"/>
                      </a:pPr>
                      <a:r>
                        <a:rPr lang="en-US" i="1"/>
                        <a:t>Buy vs build mentality </a:t>
                      </a:r>
                    </a:p>
                    <a:p>
                      <a:pPr marL="171450" lvl="0" indent="-171450">
                        <a:buFont typeface="Arial"/>
                        <a:buChar char="•"/>
                      </a:pPr>
                      <a:r>
                        <a:rPr lang="en-US" i="1"/>
                        <a:t>Quickly changing standards  - must be ISO 20022 compliant by 2025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i="1"/>
                        <a:t>Impact to profitability </a:t>
                      </a:r>
                    </a:p>
                    <a:p>
                      <a:pPr marL="171450" lvl="0" indent="-171450">
                        <a:buFont typeface="Arial" panose="020B0604020202020204" pitchFamily="34" charset="0"/>
                        <a:buChar char="•"/>
                      </a:pPr>
                      <a:r>
                        <a:rPr lang="en-US" i="1"/>
                        <a:t>Negative client experience/satisfaction </a:t>
                      </a:r>
                    </a:p>
                    <a:p>
                      <a:pPr marL="171450" lvl="0" indent="-171450">
                        <a:buFont typeface="Arial" panose="020B0604020202020204" pitchFamily="34" charset="0"/>
                        <a:buChar char="•"/>
                      </a:pPr>
                      <a:r>
                        <a:rPr lang="en-US" i="1"/>
                        <a:t>Out of compliance = fines </a:t>
                      </a:r>
                    </a:p>
                    <a:p>
                      <a:pPr marL="171450" lvl="0" indent="-171450">
                        <a:buFont typeface="Arial" panose="020B0604020202020204" pitchFamily="34" charset="0"/>
                        <a:buChar char="•"/>
                      </a:pPr>
                      <a:endParaRPr lang="en-US" i="1"/>
                    </a:p>
                    <a:p>
                      <a:pPr marL="0" indent="0">
                        <a:buFont typeface="Arial" panose="020B0604020202020204" pitchFamily="34" charset="0"/>
                        <a:buNone/>
                      </a:pPr>
                      <a:endParaRPr lang="en-US" i="1"/>
                    </a:p>
                    <a:p>
                      <a:pPr marL="171450" indent="-171450">
                        <a:buFont typeface="Arial" panose="020B0604020202020204" pitchFamily="34" charset="0"/>
                        <a:buChar char="•"/>
                      </a:pPr>
                      <a:endParaRPr lang="en-US"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8463014"/>
                  </a:ext>
                </a:extLst>
              </a:tr>
            </a:tbl>
          </a:graphicData>
        </a:graphic>
      </p:graphicFrame>
      <p:sp>
        <p:nvSpPr>
          <p:cNvPr id="15" name="Rectangle 14">
            <a:extLst>
              <a:ext uri="{FF2B5EF4-FFF2-40B4-BE49-F238E27FC236}">
                <a16:creationId xmlns:a16="http://schemas.microsoft.com/office/drawing/2014/main" id="{CC24C62A-46F5-4D5E-AC57-E1D6416CF6C9}"/>
              </a:ext>
            </a:extLst>
          </p:cNvPr>
          <p:cNvSpPr/>
          <p:nvPr/>
        </p:nvSpPr>
        <p:spPr>
          <a:xfrm>
            <a:off x="81776" y="4349708"/>
            <a:ext cx="8844815" cy="503580"/>
          </a:xfrm>
          <a:prstGeom prst="rect">
            <a:avLst/>
          </a:prstGeom>
          <a:ln>
            <a:noFill/>
          </a:ln>
        </p:spPr>
        <p:style>
          <a:lnRef idx="0">
            <a:schemeClr val="dk1"/>
          </a:lnRef>
          <a:fillRef idx="1">
            <a:schemeClr val="dk1"/>
          </a:fillRef>
          <a:effectRef idx="0">
            <a:schemeClr val="dk1"/>
          </a:effectRef>
          <a:fontRef idx="minor">
            <a:schemeClr val="lt1"/>
          </a:fontRef>
        </p:style>
        <p:txBody>
          <a:bodyPr rtlCol="0" anchor="ctr"/>
          <a:lstStyle/>
          <a:p>
            <a:endParaRPr lang="en-GB" sz="1200"/>
          </a:p>
        </p:txBody>
      </p:sp>
      <p:graphicFrame>
        <p:nvGraphicFramePr>
          <p:cNvPr id="10" name="Table 10">
            <a:extLst>
              <a:ext uri="{FF2B5EF4-FFF2-40B4-BE49-F238E27FC236}">
                <a16:creationId xmlns:a16="http://schemas.microsoft.com/office/drawing/2014/main" id="{7E4E3EB4-2BE0-4523-8F4B-CD29B176AFBD}"/>
              </a:ext>
            </a:extLst>
          </p:cNvPr>
          <p:cNvGraphicFramePr>
            <a:graphicFrameLocks noGrp="1"/>
          </p:cNvGraphicFramePr>
          <p:nvPr>
            <p:extLst>
              <p:ext uri="{D42A27DB-BD31-4B8C-83A1-F6EECF244321}">
                <p14:modId xmlns:p14="http://schemas.microsoft.com/office/powerpoint/2010/main" val="1158270478"/>
              </p:ext>
            </p:extLst>
          </p:nvPr>
        </p:nvGraphicFramePr>
        <p:xfrm>
          <a:off x="365125" y="3704137"/>
          <a:ext cx="8561466" cy="586962"/>
        </p:xfrm>
        <a:graphic>
          <a:graphicData uri="http://schemas.openxmlformats.org/drawingml/2006/table">
            <a:tbl>
              <a:tblPr firstRow="1" bandRow="1">
                <a:tableStyleId>{7207B5E3-C84D-437C-8577-B3E8D5512DED}</a:tableStyleId>
              </a:tblPr>
              <a:tblGrid>
                <a:gridCol w="8561466">
                  <a:extLst>
                    <a:ext uri="{9D8B030D-6E8A-4147-A177-3AD203B41FA5}">
                      <a16:colId xmlns:a16="http://schemas.microsoft.com/office/drawing/2014/main" val="2123021719"/>
                    </a:ext>
                  </a:extLst>
                </a:gridCol>
              </a:tblGrid>
              <a:tr h="2790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0"/>
                        <a:t>If we could solve this for them, how would they </a:t>
                      </a:r>
                      <a:r>
                        <a:rPr lang="en-GB" i="0" u="sng"/>
                        <a:t>feel</a:t>
                      </a:r>
                      <a:r>
                        <a:rPr lang="en-GB" i="0"/>
                        <a:t>? </a:t>
                      </a:r>
                      <a:endParaRPr lang="en-US" i="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20000"/>
                      </a:srgbClr>
                    </a:solidFill>
                  </a:tcPr>
                </a:tc>
                <a:extLst>
                  <a:ext uri="{0D108BD9-81ED-4DB2-BD59-A6C34878D82A}">
                    <a16:rowId xmlns:a16="http://schemas.microsoft.com/office/drawing/2014/main" val="163638342"/>
                  </a:ext>
                </a:extLst>
              </a:tr>
              <a:tr h="307948">
                <a:tc>
                  <a:txBody>
                    <a:bodyPr/>
                    <a:lstStyle/>
                    <a:p>
                      <a:pPr lvl="0">
                        <a:buNone/>
                      </a:pPr>
                      <a:r>
                        <a:rPr lang="en-US" i="1"/>
                        <a:t>Less stressed about meeting the ISO 20022 deadline and in control of the compliance regulations before them.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0733760"/>
                  </a:ext>
                </a:extLst>
              </a:tr>
            </a:tbl>
          </a:graphicData>
        </a:graphic>
      </p:graphicFrame>
    </p:spTree>
    <p:extLst>
      <p:ext uri="{BB962C8B-B14F-4D97-AF65-F5344CB8AC3E}">
        <p14:creationId xmlns:p14="http://schemas.microsoft.com/office/powerpoint/2010/main" val="2506255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4D4D211-8A5E-4771-B7EB-BB2344B3AF14}"/>
              </a:ext>
            </a:extLst>
          </p:cNvPr>
          <p:cNvSpPr>
            <a:spLocks noGrp="1"/>
          </p:cNvSpPr>
          <p:nvPr>
            <p:ph type="ctrTitle"/>
          </p:nvPr>
        </p:nvSpPr>
        <p:spPr>
          <a:xfrm>
            <a:off x="365126" y="365125"/>
            <a:ext cx="6492874" cy="2514599"/>
          </a:xfrm>
        </p:spPr>
        <p:txBody>
          <a:bodyPr/>
          <a:lstStyle/>
          <a:p>
            <a:r>
              <a:rPr lang="en-US">
                <a:solidFill>
                  <a:srgbClr val="FFFFFF"/>
                </a:solidFill>
              </a:rPr>
              <a:t>3. Positioning / Messaging Considerations</a:t>
            </a:r>
            <a:endParaRPr lang="en-US"/>
          </a:p>
        </p:txBody>
      </p:sp>
      <p:sp>
        <p:nvSpPr>
          <p:cNvPr id="7" name="Subtitle 6">
            <a:extLst>
              <a:ext uri="{FF2B5EF4-FFF2-40B4-BE49-F238E27FC236}">
                <a16:creationId xmlns:a16="http://schemas.microsoft.com/office/drawing/2014/main" id="{73687B81-9570-4AAE-AA8E-7A8826D57F57}"/>
              </a:ext>
            </a:extLst>
          </p:cNvPr>
          <p:cNvSpPr>
            <a:spLocks noGrp="1"/>
          </p:cNvSpPr>
          <p:nvPr>
            <p:ph type="subTitle" idx="1"/>
          </p:nvPr>
        </p:nvSpPr>
        <p:spPr/>
        <p:txBody>
          <a:bodyPr/>
          <a:lstStyle/>
          <a:p>
            <a:r>
              <a:rPr lang="en-GB" i="1"/>
              <a:t>Information for Core team, Messaging, Channel and Creative</a:t>
            </a:r>
          </a:p>
          <a:p>
            <a:endParaRPr lang="en-GB"/>
          </a:p>
          <a:p>
            <a:r>
              <a:rPr lang="en-GB"/>
              <a:t>Slide 14: How We Solve the Problem?</a:t>
            </a:r>
          </a:p>
          <a:p>
            <a:r>
              <a:rPr lang="en-GB"/>
              <a:t>Slide 15: Considerations for Tone/Manner</a:t>
            </a:r>
          </a:p>
          <a:p>
            <a:r>
              <a:rPr lang="en-GB"/>
              <a:t>Slide 16: Competitor Insight </a:t>
            </a:r>
          </a:p>
          <a:p>
            <a:r>
              <a:rPr lang="en-GB"/>
              <a:t>Slide 17: Industry Key Phrases and Terminology (SEO Research)</a:t>
            </a:r>
          </a:p>
          <a:p>
            <a:r>
              <a:rPr lang="en-GB"/>
              <a:t>Slide 18: Language Watch Outs </a:t>
            </a:r>
          </a:p>
          <a:p>
            <a:r>
              <a:rPr lang="en-GB"/>
              <a:t>Slide 19: Creative Watch Outs + Considerations </a:t>
            </a:r>
          </a:p>
        </p:txBody>
      </p:sp>
      <p:sp>
        <p:nvSpPr>
          <p:cNvPr id="5" name="Slide Number Placeholder 4">
            <a:extLst>
              <a:ext uri="{FF2B5EF4-FFF2-40B4-BE49-F238E27FC236}">
                <a16:creationId xmlns:a16="http://schemas.microsoft.com/office/drawing/2014/main" id="{37C9D5A1-879D-4E97-8547-7E8AC759A338}"/>
              </a:ext>
            </a:extLst>
          </p:cNvPr>
          <p:cNvSpPr>
            <a:spLocks noGrp="1"/>
          </p:cNvSpPr>
          <p:nvPr>
            <p:ph type="sldNum" sz="quarter" idx="11"/>
          </p:nvPr>
        </p:nvSpPr>
        <p:spPr/>
        <p:txBody>
          <a:bodyPr/>
          <a:lstStyle/>
          <a:p>
            <a:fld id="{94C005EB-05AB-4350-8862-D44178390B49}" type="slidenum">
              <a:rPr lang="en-US" smtClean="0"/>
              <a:pPr/>
              <a:t>17</a:t>
            </a:fld>
            <a:endParaRPr lang="en-US"/>
          </a:p>
        </p:txBody>
      </p:sp>
      <p:sp>
        <p:nvSpPr>
          <p:cNvPr id="14" name="Rectangle 13">
            <a:extLst>
              <a:ext uri="{FF2B5EF4-FFF2-40B4-BE49-F238E27FC236}">
                <a16:creationId xmlns:a16="http://schemas.microsoft.com/office/drawing/2014/main" id="{A80B716D-35EB-4C9C-9F61-CE32E6BADE89}"/>
              </a:ext>
            </a:extLst>
          </p:cNvPr>
          <p:cNvSpPr/>
          <p:nvPr/>
        </p:nvSpPr>
        <p:spPr>
          <a:xfrm>
            <a:off x="7660005" y="121920"/>
            <a:ext cx="1013460" cy="338326"/>
          </a:xfrm>
          <a:prstGeom prst="rect">
            <a:avLst/>
          </a:prstGeom>
          <a:solidFill>
            <a:srgbClr val="FFC836"/>
          </a:solidFill>
          <a:ln>
            <a:noFill/>
          </a:ln>
        </p:spPr>
        <p:style>
          <a:lnRef idx="0">
            <a:schemeClr val="dk1"/>
          </a:lnRef>
          <a:fillRef idx="1">
            <a:schemeClr val="dk1"/>
          </a:fillRef>
          <a:effectRef idx="0">
            <a:schemeClr val="dk1"/>
          </a:effectRef>
          <a:fontRef idx="minor">
            <a:schemeClr val="lt1"/>
          </a:fontRef>
        </p:style>
        <p:txBody>
          <a:bodyPr rtlCol="0" anchor="ctr"/>
          <a:lstStyle/>
          <a:p>
            <a:pPr algn="ctr"/>
            <a:r>
              <a:rPr lang="en-GB" sz="1200"/>
              <a:t>Messaging</a:t>
            </a:r>
            <a:endParaRPr lang="en-US" sz="1200"/>
          </a:p>
        </p:txBody>
      </p:sp>
      <p:sp>
        <p:nvSpPr>
          <p:cNvPr id="15" name="Rectangle 14">
            <a:extLst>
              <a:ext uri="{FF2B5EF4-FFF2-40B4-BE49-F238E27FC236}">
                <a16:creationId xmlns:a16="http://schemas.microsoft.com/office/drawing/2014/main" id="{203820F0-0418-45DB-87D4-4D8E0FCFB232}"/>
              </a:ext>
            </a:extLst>
          </p:cNvPr>
          <p:cNvSpPr/>
          <p:nvPr/>
        </p:nvSpPr>
        <p:spPr>
          <a:xfrm>
            <a:off x="7660005" y="484389"/>
            <a:ext cx="1013460" cy="338328"/>
          </a:xfrm>
          <a:prstGeom prst="rect">
            <a:avLst/>
          </a:prstGeom>
          <a:solidFill>
            <a:srgbClr val="5F67B9"/>
          </a:solidFill>
          <a:ln>
            <a:noFill/>
          </a:ln>
        </p:spPr>
        <p:style>
          <a:lnRef idx="0">
            <a:schemeClr val="dk1"/>
          </a:lnRef>
          <a:fillRef idx="1">
            <a:schemeClr val="dk1"/>
          </a:fillRef>
          <a:effectRef idx="0">
            <a:schemeClr val="dk1"/>
          </a:effectRef>
          <a:fontRef idx="minor">
            <a:schemeClr val="lt1"/>
          </a:fontRef>
        </p:style>
        <p:txBody>
          <a:bodyPr rtlCol="0" anchor="ctr"/>
          <a:lstStyle/>
          <a:p>
            <a:pPr algn="ctr"/>
            <a:r>
              <a:rPr lang="en-GB" sz="1200"/>
              <a:t>IMLs</a:t>
            </a:r>
            <a:endParaRPr lang="en-US" sz="1200"/>
          </a:p>
        </p:txBody>
      </p:sp>
      <p:sp>
        <p:nvSpPr>
          <p:cNvPr id="8" name="Rectangle 7">
            <a:extLst>
              <a:ext uri="{FF2B5EF4-FFF2-40B4-BE49-F238E27FC236}">
                <a16:creationId xmlns:a16="http://schemas.microsoft.com/office/drawing/2014/main" id="{343562D1-8985-43F3-8187-2BA4CE2BDE80}"/>
              </a:ext>
            </a:extLst>
          </p:cNvPr>
          <p:cNvSpPr/>
          <p:nvPr/>
        </p:nvSpPr>
        <p:spPr>
          <a:xfrm>
            <a:off x="6614160" y="484389"/>
            <a:ext cx="1005840" cy="338327"/>
          </a:xfrm>
          <a:prstGeom prst="rect">
            <a:avLst/>
          </a:prstGeom>
          <a:solidFill>
            <a:schemeClr val="accent2"/>
          </a:solidFill>
          <a:ln>
            <a:noFill/>
          </a:ln>
        </p:spPr>
        <p:style>
          <a:lnRef idx="0">
            <a:schemeClr val="dk1"/>
          </a:lnRef>
          <a:fillRef idx="1">
            <a:schemeClr val="dk1"/>
          </a:fillRef>
          <a:effectRef idx="0">
            <a:schemeClr val="dk1"/>
          </a:effectRef>
          <a:fontRef idx="minor">
            <a:schemeClr val="lt1"/>
          </a:fontRef>
        </p:style>
        <p:txBody>
          <a:bodyPr rtlCol="0" anchor="ctr"/>
          <a:lstStyle/>
          <a:p>
            <a:pPr algn="ctr"/>
            <a:r>
              <a:rPr lang="en-GB" sz="1200"/>
              <a:t>Creative</a:t>
            </a:r>
            <a:endParaRPr lang="en-US" sz="1200"/>
          </a:p>
        </p:txBody>
      </p:sp>
      <p:sp>
        <p:nvSpPr>
          <p:cNvPr id="9" name="Rectangle 8">
            <a:extLst>
              <a:ext uri="{FF2B5EF4-FFF2-40B4-BE49-F238E27FC236}">
                <a16:creationId xmlns:a16="http://schemas.microsoft.com/office/drawing/2014/main" id="{E1753AD8-E7D2-4EBD-9750-2BFAB06D1A2E}"/>
              </a:ext>
            </a:extLst>
          </p:cNvPr>
          <p:cNvSpPr/>
          <p:nvPr/>
        </p:nvSpPr>
        <p:spPr>
          <a:xfrm>
            <a:off x="6614160" y="121920"/>
            <a:ext cx="1005840" cy="338327"/>
          </a:xfrm>
          <a:prstGeom prst="rect">
            <a:avLst/>
          </a:prstGeom>
          <a:solidFill>
            <a:srgbClr val="F76923"/>
          </a:solidFill>
          <a:ln>
            <a:noFill/>
          </a:ln>
        </p:spPr>
        <p:style>
          <a:lnRef idx="0">
            <a:schemeClr val="dk1"/>
          </a:lnRef>
          <a:fillRef idx="1">
            <a:schemeClr val="dk1"/>
          </a:fillRef>
          <a:effectRef idx="0">
            <a:schemeClr val="dk1"/>
          </a:effectRef>
          <a:fontRef idx="minor">
            <a:schemeClr val="lt1"/>
          </a:fontRef>
        </p:style>
        <p:txBody>
          <a:bodyPr rtlCol="0" anchor="ctr"/>
          <a:lstStyle/>
          <a:p>
            <a:pPr algn="ctr"/>
            <a:r>
              <a:rPr lang="en-GB" sz="1200"/>
              <a:t>Channel</a:t>
            </a:r>
            <a:endParaRPr lang="en-US" sz="1200"/>
          </a:p>
        </p:txBody>
      </p:sp>
    </p:spTree>
    <p:extLst>
      <p:ext uri="{BB962C8B-B14F-4D97-AF65-F5344CB8AC3E}">
        <p14:creationId xmlns:p14="http://schemas.microsoft.com/office/powerpoint/2010/main" val="260265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0">
            <a:extLst>
              <a:ext uri="{FF2B5EF4-FFF2-40B4-BE49-F238E27FC236}">
                <a16:creationId xmlns:a16="http://schemas.microsoft.com/office/drawing/2014/main" id="{836F9A80-B37F-4E5E-A52B-F59C9988B424}"/>
              </a:ext>
            </a:extLst>
          </p:cNvPr>
          <p:cNvGraphicFramePr>
            <a:graphicFrameLocks noGrp="1"/>
          </p:cNvGraphicFramePr>
          <p:nvPr>
            <p:extLst>
              <p:ext uri="{D42A27DB-BD31-4B8C-83A1-F6EECF244321}">
                <p14:modId xmlns:p14="http://schemas.microsoft.com/office/powerpoint/2010/main" val="555365806"/>
              </p:ext>
            </p:extLst>
          </p:nvPr>
        </p:nvGraphicFramePr>
        <p:xfrm>
          <a:off x="438664" y="1324228"/>
          <a:ext cx="8413751" cy="828040"/>
        </p:xfrm>
        <a:graphic>
          <a:graphicData uri="http://schemas.openxmlformats.org/drawingml/2006/table">
            <a:tbl>
              <a:tblPr firstRow="1" bandRow="1">
                <a:tableStyleId>{7207B5E3-C84D-437C-8577-B3E8D5512DED}</a:tableStyleId>
              </a:tblPr>
              <a:tblGrid>
                <a:gridCol w="8413751">
                  <a:extLst>
                    <a:ext uri="{9D8B030D-6E8A-4147-A177-3AD203B41FA5}">
                      <a16:colId xmlns:a16="http://schemas.microsoft.com/office/drawing/2014/main" val="2123021719"/>
                    </a:ext>
                  </a:extLst>
                </a:gridCol>
              </a:tblGrid>
              <a:tr h="370840">
                <a:tc>
                  <a:txBody>
                    <a:bodyPr/>
                    <a:lstStyle/>
                    <a:p>
                      <a:pPr>
                        <a:spcBef>
                          <a:spcPts val="900"/>
                        </a:spcBef>
                      </a:pPr>
                      <a:r>
                        <a:rPr lang="en-GB" sz="1200">
                          <a:ea typeface="+mn-lt"/>
                          <a:cs typeface="+mn-lt"/>
                        </a:rPr>
                        <a:t>What is the single-minded message we need to communicate in this campaign that solves our audience’s pain points? </a:t>
                      </a:r>
                      <a:r>
                        <a:rPr lang="en-GB" sz="1200" b="0">
                          <a:ea typeface="+mn-lt"/>
                          <a:cs typeface="+mn-lt"/>
                        </a:rPr>
                        <a:t>(one sentence)</a:t>
                      </a:r>
                      <a:endParaRPr lang="en-US" sz="1200" b="0">
                        <a:ea typeface="+mn-lt"/>
                        <a:cs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20000"/>
                      </a:srgbClr>
                    </a:solidFill>
                  </a:tcPr>
                </a:tc>
                <a:extLst>
                  <a:ext uri="{0D108BD9-81ED-4DB2-BD59-A6C34878D82A}">
                    <a16:rowId xmlns:a16="http://schemas.microsoft.com/office/drawing/2014/main" val="163638342"/>
                  </a:ext>
                </a:extLst>
              </a:tr>
              <a:tr h="370840">
                <a:tc>
                  <a:txBody>
                    <a:bodyPr/>
                    <a:lstStyle/>
                    <a:p>
                      <a:r>
                        <a:rPr lang="en-US" i="1"/>
                        <a:t>TBD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0733760"/>
                  </a:ext>
                </a:extLst>
              </a:tr>
            </a:tbl>
          </a:graphicData>
        </a:graphic>
      </p:graphicFrame>
      <p:sp>
        <p:nvSpPr>
          <p:cNvPr id="2" name="Title 1">
            <a:extLst>
              <a:ext uri="{FF2B5EF4-FFF2-40B4-BE49-F238E27FC236}">
                <a16:creationId xmlns:a16="http://schemas.microsoft.com/office/drawing/2014/main" id="{4F1DC7EC-215C-456B-AF43-9D8A9AD22B01}"/>
              </a:ext>
            </a:extLst>
          </p:cNvPr>
          <p:cNvSpPr>
            <a:spLocks noGrp="1"/>
          </p:cNvSpPr>
          <p:nvPr>
            <p:ph type="title"/>
          </p:nvPr>
        </p:nvSpPr>
        <p:spPr/>
        <p:txBody>
          <a:bodyPr/>
          <a:lstStyle/>
          <a:p>
            <a:r>
              <a:rPr lang="en-US"/>
              <a:t>How we solve the problem?</a:t>
            </a:r>
          </a:p>
        </p:txBody>
      </p:sp>
      <p:sp>
        <p:nvSpPr>
          <p:cNvPr id="4" name="Slide Number Placeholder 3">
            <a:extLst>
              <a:ext uri="{FF2B5EF4-FFF2-40B4-BE49-F238E27FC236}">
                <a16:creationId xmlns:a16="http://schemas.microsoft.com/office/drawing/2014/main" id="{10591A90-0D09-415F-B374-332AEA24B084}"/>
              </a:ext>
            </a:extLst>
          </p:cNvPr>
          <p:cNvSpPr>
            <a:spLocks noGrp="1"/>
          </p:cNvSpPr>
          <p:nvPr>
            <p:ph type="sldNum" sz="quarter" idx="12"/>
          </p:nvPr>
        </p:nvSpPr>
        <p:spPr/>
        <p:txBody>
          <a:bodyPr/>
          <a:lstStyle/>
          <a:p>
            <a:fld id="{94C005EB-05AB-4350-8862-D44178390B49}" type="slidenum">
              <a:rPr lang="en-US" smtClean="0"/>
              <a:pPr/>
              <a:t>18</a:t>
            </a:fld>
            <a:endParaRPr lang="en-US"/>
          </a:p>
        </p:txBody>
      </p:sp>
      <p:sp>
        <p:nvSpPr>
          <p:cNvPr id="3" name="TextBox 2">
            <a:extLst>
              <a:ext uri="{FF2B5EF4-FFF2-40B4-BE49-F238E27FC236}">
                <a16:creationId xmlns:a16="http://schemas.microsoft.com/office/drawing/2014/main" id="{84FF9083-0A8F-4634-9B70-7D2A727DDA27}"/>
              </a:ext>
            </a:extLst>
          </p:cNvPr>
          <p:cNvSpPr txBox="1"/>
          <p:nvPr/>
        </p:nvSpPr>
        <p:spPr>
          <a:xfrm>
            <a:off x="438663" y="2847975"/>
            <a:ext cx="8413752" cy="1520190"/>
          </a:xfrm>
          <a:prstGeom prst="rect">
            <a:avLst/>
          </a:prstGeom>
          <a:noFill/>
        </p:spPr>
        <p:txBody>
          <a:bodyPr wrap="square" lIns="0" tIns="0" rIns="0" bIns="0" rtlCol="0" anchor="t">
            <a:noAutofit/>
          </a:bodyPr>
          <a:lstStyle/>
          <a:p>
            <a:pPr>
              <a:spcBef>
                <a:spcPts val="900"/>
              </a:spcBef>
            </a:pPr>
            <a:r>
              <a:rPr lang="en-GB" sz="1200" b="1"/>
              <a:t>What is the primary buyer persona’s key reasons to believe? </a:t>
            </a:r>
            <a:r>
              <a:rPr lang="en-GB" sz="1200"/>
              <a:t>(i.e. proof points to explain why our audience should believe us) </a:t>
            </a:r>
          </a:p>
          <a:p>
            <a:pPr marL="182880" indent="-182880">
              <a:lnSpc>
                <a:spcPct val="100000"/>
              </a:lnSpc>
              <a:spcBef>
                <a:spcPts val="900"/>
              </a:spcBef>
              <a:buClr>
                <a:srgbClr val="00A6A7"/>
              </a:buClr>
              <a:buFont typeface="Calibri" pitchFamily="34" charset="0"/>
              <a:buChar char="•"/>
            </a:pPr>
            <a:r>
              <a:rPr lang="en-GB" sz="1200"/>
              <a:t>…</a:t>
            </a:r>
          </a:p>
          <a:p>
            <a:pPr marL="182880" indent="-182880">
              <a:lnSpc>
                <a:spcPct val="100000"/>
              </a:lnSpc>
              <a:spcBef>
                <a:spcPts val="900"/>
              </a:spcBef>
              <a:buClr>
                <a:srgbClr val="00A6A7"/>
              </a:buClr>
              <a:buFont typeface="Calibri" pitchFamily="34" charset="0"/>
              <a:buChar char="•"/>
            </a:pPr>
            <a:r>
              <a:rPr lang="en-GB" sz="1200"/>
              <a:t>…</a:t>
            </a:r>
          </a:p>
          <a:p>
            <a:pPr marL="182880" indent="-182880">
              <a:lnSpc>
                <a:spcPct val="100000"/>
              </a:lnSpc>
              <a:spcBef>
                <a:spcPts val="900"/>
              </a:spcBef>
              <a:buClr>
                <a:srgbClr val="00A6A7"/>
              </a:buClr>
              <a:buFont typeface="Calibri" pitchFamily="34" charset="0"/>
              <a:buChar char="•"/>
            </a:pPr>
            <a:r>
              <a:rPr lang="en-GB" sz="1200"/>
              <a:t>…</a:t>
            </a:r>
          </a:p>
        </p:txBody>
      </p:sp>
    </p:spTree>
    <p:extLst>
      <p:ext uri="{BB962C8B-B14F-4D97-AF65-F5344CB8AC3E}">
        <p14:creationId xmlns:p14="http://schemas.microsoft.com/office/powerpoint/2010/main" val="27183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DC7EC-215C-456B-AF43-9D8A9AD22B01}"/>
              </a:ext>
            </a:extLst>
          </p:cNvPr>
          <p:cNvSpPr>
            <a:spLocks noGrp="1"/>
          </p:cNvSpPr>
          <p:nvPr>
            <p:ph type="title"/>
          </p:nvPr>
        </p:nvSpPr>
        <p:spPr/>
        <p:txBody>
          <a:bodyPr/>
          <a:lstStyle/>
          <a:p>
            <a:r>
              <a:rPr lang="en-US"/>
              <a:t>Considerations for tone/manner</a:t>
            </a:r>
          </a:p>
        </p:txBody>
      </p:sp>
      <p:sp>
        <p:nvSpPr>
          <p:cNvPr id="4" name="Slide Number Placeholder 3">
            <a:extLst>
              <a:ext uri="{FF2B5EF4-FFF2-40B4-BE49-F238E27FC236}">
                <a16:creationId xmlns:a16="http://schemas.microsoft.com/office/drawing/2014/main" id="{10591A90-0D09-415F-B374-332AEA24B084}"/>
              </a:ext>
            </a:extLst>
          </p:cNvPr>
          <p:cNvSpPr>
            <a:spLocks noGrp="1"/>
          </p:cNvSpPr>
          <p:nvPr>
            <p:ph type="sldNum" sz="quarter" idx="12"/>
          </p:nvPr>
        </p:nvSpPr>
        <p:spPr/>
        <p:txBody>
          <a:bodyPr/>
          <a:lstStyle/>
          <a:p>
            <a:fld id="{94C005EB-05AB-4350-8862-D44178390B49}" type="slidenum">
              <a:rPr lang="en-US" smtClean="0"/>
              <a:pPr/>
              <a:t>19</a:t>
            </a:fld>
            <a:endParaRPr lang="en-US"/>
          </a:p>
        </p:txBody>
      </p:sp>
      <p:sp>
        <p:nvSpPr>
          <p:cNvPr id="3" name="TextBox 2">
            <a:extLst>
              <a:ext uri="{FF2B5EF4-FFF2-40B4-BE49-F238E27FC236}">
                <a16:creationId xmlns:a16="http://schemas.microsoft.com/office/drawing/2014/main" id="{84FF9083-0A8F-4634-9B70-7D2A727DDA27}"/>
              </a:ext>
            </a:extLst>
          </p:cNvPr>
          <p:cNvSpPr txBox="1"/>
          <p:nvPr/>
        </p:nvSpPr>
        <p:spPr>
          <a:xfrm>
            <a:off x="465676" y="1212604"/>
            <a:ext cx="7549612" cy="3406487"/>
          </a:xfrm>
          <a:prstGeom prst="rect">
            <a:avLst/>
          </a:prstGeom>
          <a:noFill/>
        </p:spPr>
        <p:txBody>
          <a:bodyPr wrap="square" lIns="0" tIns="0" rIns="0" bIns="0" rtlCol="0" anchor="t">
            <a:noAutofit/>
          </a:bodyPr>
          <a:lstStyle/>
          <a:p>
            <a:pPr>
              <a:spcBef>
                <a:spcPts val="900"/>
              </a:spcBef>
            </a:pPr>
            <a:r>
              <a:rPr lang="en-US" sz="1200" b="1"/>
              <a:t>How should this communication feel to the primary buyer persona? </a:t>
            </a:r>
          </a:p>
          <a:p>
            <a:pPr marL="182880" indent="-182880">
              <a:spcBef>
                <a:spcPts val="900"/>
              </a:spcBef>
              <a:buClr>
                <a:srgbClr val="00A6A7"/>
              </a:buClr>
              <a:buFont typeface="Calibri" pitchFamily="34" charset="0"/>
              <a:buChar char="•"/>
            </a:pPr>
            <a:r>
              <a:rPr lang="en-GB" sz="1200" i="1">
                <a:ea typeface="Open Sans"/>
                <a:cs typeface="Open Sans"/>
              </a:rPr>
              <a:t>Urgency is key – banks must be compliant with ISO 20022 by 20225 and should have budget for this</a:t>
            </a:r>
          </a:p>
          <a:p>
            <a:pPr marL="182880" indent="-182880">
              <a:spcBef>
                <a:spcPts val="900"/>
              </a:spcBef>
              <a:buClr>
                <a:srgbClr val="00A6A7"/>
              </a:buClr>
              <a:buFont typeface="Calibri" pitchFamily="34" charset="0"/>
              <a:buChar char="•"/>
            </a:pPr>
            <a:r>
              <a:rPr lang="en-GB" sz="1200" i="1"/>
              <a:t>We need to help them understand the out-of-the-box functionality that comes with Smart Investigate. This is an easy to get up and running solution that is compliant with all SWIFT messages</a:t>
            </a:r>
            <a:endParaRPr lang="en-GB" sz="1200" i="1">
              <a:ea typeface="Open Sans"/>
              <a:cs typeface="Open Sans"/>
            </a:endParaRPr>
          </a:p>
          <a:p>
            <a:pPr>
              <a:lnSpc>
                <a:spcPct val="100000"/>
              </a:lnSpc>
              <a:spcBef>
                <a:spcPts val="900"/>
              </a:spcBef>
              <a:buClr>
                <a:srgbClr val="00A6A7"/>
              </a:buClr>
            </a:pPr>
            <a:endParaRPr lang="en-GB" sz="1200">
              <a:ea typeface="Open Sans"/>
              <a:cs typeface="Open Sans"/>
            </a:endParaRPr>
          </a:p>
        </p:txBody>
      </p:sp>
    </p:spTree>
    <p:extLst>
      <p:ext uri="{BB962C8B-B14F-4D97-AF65-F5344CB8AC3E}">
        <p14:creationId xmlns:p14="http://schemas.microsoft.com/office/powerpoint/2010/main" val="939538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33ECDA3-7FB0-4692-9C17-F5EBE92A943D}"/>
              </a:ext>
            </a:extLst>
          </p:cNvPr>
          <p:cNvSpPr>
            <a:spLocks noGrp="1"/>
          </p:cNvSpPr>
          <p:nvPr>
            <p:ph type="title"/>
          </p:nvPr>
        </p:nvSpPr>
        <p:spPr/>
        <p:txBody>
          <a:bodyPr/>
          <a:lstStyle/>
          <a:p>
            <a:r>
              <a:rPr lang="en-US"/>
              <a:t>Contents</a:t>
            </a:r>
          </a:p>
        </p:txBody>
      </p:sp>
      <p:sp>
        <p:nvSpPr>
          <p:cNvPr id="6" name="Content Placeholder 5">
            <a:extLst>
              <a:ext uri="{FF2B5EF4-FFF2-40B4-BE49-F238E27FC236}">
                <a16:creationId xmlns:a16="http://schemas.microsoft.com/office/drawing/2014/main" id="{DC573225-D63D-4F78-BF83-EA2877F1539F}"/>
              </a:ext>
            </a:extLst>
          </p:cNvPr>
          <p:cNvSpPr>
            <a:spLocks noGrp="1"/>
          </p:cNvSpPr>
          <p:nvPr>
            <p:ph idx="1"/>
          </p:nvPr>
        </p:nvSpPr>
        <p:spPr>
          <a:xfrm>
            <a:off x="412062" y="1020462"/>
            <a:ext cx="8524904" cy="3663229"/>
          </a:xfrm>
        </p:spPr>
        <p:txBody>
          <a:bodyPr vert="horz" lIns="0" tIns="0" rIns="0" bIns="0" numCol="2" spcCol="0" rtlCol="0" anchor="t">
            <a:noAutofit/>
          </a:bodyPr>
          <a:lstStyle/>
          <a:p>
            <a:r>
              <a:rPr lang="en-US" sz="1400"/>
              <a:t>Chapter 1: Campaign Overview</a:t>
            </a:r>
          </a:p>
          <a:p>
            <a:pPr lvl="1"/>
            <a:r>
              <a:rPr lang="en-US" sz="1100"/>
              <a:t>Campaign Overview &amp; KPIs</a:t>
            </a:r>
          </a:p>
          <a:p>
            <a:pPr lvl="1"/>
            <a:r>
              <a:rPr lang="en-US" sz="1100"/>
              <a:t>Messaging Audit – Readiness Checklist </a:t>
            </a:r>
          </a:p>
          <a:p>
            <a:pPr lvl="1"/>
            <a:r>
              <a:rPr lang="en-US" sz="1100"/>
              <a:t>Sales Audit – Readiness Checklist </a:t>
            </a:r>
          </a:p>
          <a:p>
            <a:pPr lvl="1"/>
            <a:r>
              <a:rPr lang="en-US" sz="1100"/>
              <a:t>Marketing Audit – Readiness Checklist</a:t>
            </a:r>
          </a:p>
          <a:p>
            <a:pPr lvl="1"/>
            <a:endParaRPr lang="en-US" sz="1100"/>
          </a:p>
          <a:p>
            <a:pPr lvl="0"/>
            <a:r>
              <a:rPr lang="en-US" sz="1400"/>
              <a:t>Chapter 2: Audience </a:t>
            </a:r>
          </a:p>
          <a:p>
            <a:pPr lvl="1"/>
            <a:r>
              <a:rPr lang="en-US" sz="1100"/>
              <a:t>Target Organizations</a:t>
            </a:r>
          </a:p>
          <a:p>
            <a:pPr lvl="1"/>
            <a:r>
              <a:rPr lang="en-US" sz="1100"/>
              <a:t>Buyer Personas</a:t>
            </a:r>
          </a:p>
          <a:p>
            <a:pPr lvl="1"/>
            <a:r>
              <a:rPr lang="en-US" sz="1100"/>
              <a:t>Pain Points for your Primary Buyer Persona</a:t>
            </a:r>
          </a:p>
          <a:p>
            <a:pPr lvl="1"/>
            <a:endParaRPr lang="en-US" sz="1100"/>
          </a:p>
          <a:p>
            <a:r>
              <a:rPr lang="en-US" sz="1400">
                <a:solidFill>
                  <a:srgbClr val="FFFFFF"/>
                </a:solidFill>
              </a:rPr>
              <a:t>Chapter 3: Positioning / Messaging Considerations</a:t>
            </a:r>
          </a:p>
          <a:p>
            <a:pPr lvl="1"/>
            <a:r>
              <a:rPr lang="en-US" sz="1100">
                <a:solidFill>
                  <a:srgbClr val="FFFFFF"/>
                </a:solidFill>
              </a:rPr>
              <a:t>How We Solve the Problem?</a:t>
            </a:r>
          </a:p>
          <a:p>
            <a:pPr lvl="1"/>
            <a:r>
              <a:rPr lang="en-GB" sz="1100"/>
              <a:t>Considerations for Tone/Manner</a:t>
            </a:r>
          </a:p>
          <a:p>
            <a:pPr lvl="1"/>
            <a:r>
              <a:rPr lang="en-US" sz="1100"/>
              <a:t>Competitor Insight </a:t>
            </a:r>
          </a:p>
          <a:p>
            <a:pPr lvl="1"/>
            <a:r>
              <a:rPr lang="en-US" sz="1100">
                <a:ea typeface="+mn-lt"/>
                <a:cs typeface="+mn-lt"/>
              </a:rPr>
              <a:t>Industry Key Phrases and Terminology (SEO)</a:t>
            </a:r>
            <a:endParaRPr lang="en-US" sz="1100"/>
          </a:p>
          <a:p>
            <a:pPr lvl="1"/>
            <a:r>
              <a:rPr lang="en-GB" sz="1100">
                <a:ea typeface="+mn-lt"/>
                <a:cs typeface="+mn-lt"/>
              </a:rPr>
              <a:t>Language Watch Outs </a:t>
            </a:r>
          </a:p>
          <a:p>
            <a:pPr lvl="1"/>
            <a:r>
              <a:rPr lang="en-GB" sz="1100">
                <a:ea typeface="+mn-lt"/>
                <a:cs typeface="+mn-lt"/>
              </a:rPr>
              <a:t>Creative Watch Outs + Considerations </a:t>
            </a:r>
          </a:p>
          <a:p>
            <a:pPr lvl="1"/>
            <a:endParaRPr lang="en-US" sz="1100">
              <a:ea typeface="+mn-lt"/>
              <a:cs typeface="+mn-lt"/>
            </a:endParaRPr>
          </a:p>
          <a:p>
            <a:r>
              <a:rPr lang="en-US" sz="1400"/>
              <a:t>Chapter 4: Channel Considerations</a:t>
            </a:r>
          </a:p>
          <a:p>
            <a:pPr lvl="1"/>
            <a:r>
              <a:rPr lang="en-US" sz="1100"/>
              <a:t>Channel Planning Checklist</a:t>
            </a:r>
          </a:p>
          <a:p>
            <a:pPr lvl="1"/>
            <a:r>
              <a:rPr lang="en-US" sz="1100"/>
              <a:t>Existing High Performing Content </a:t>
            </a:r>
          </a:p>
          <a:p>
            <a:pPr lvl="1"/>
            <a:r>
              <a:rPr lang="en-US" sz="1100"/>
              <a:t>3rd Party Trade Publications</a:t>
            </a:r>
          </a:p>
          <a:p>
            <a:pPr lvl="1"/>
            <a:r>
              <a:rPr lang="en-US" sz="1100"/>
              <a:t>Landing Page</a:t>
            </a:r>
          </a:p>
          <a:p>
            <a:pPr lvl="1"/>
            <a:r>
              <a:rPr lang="en-US" sz="1100"/>
              <a:t>Paid Media</a:t>
            </a:r>
          </a:p>
          <a:p>
            <a:pPr lvl="1"/>
            <a:r>
              <a:rPr lang="en-US" sz="1100"/>
              <a:t>Email</a:t>
            </a:r>
          </a:p>
          <a:p>
            <a:pPr lvl="1"/>
            <a:r>
              <a:rPr lang="en-US" sz="1100"/>
              <a:t>Organic Social</a:t>
            </a:r>
            <a:endParaRPr lang="en-GB" sz="1100"/>
          </a:p>
          <a:p>
            <a:pPr lvl="1"/>
            <a:endParaRPr lang="en-US" sz="1100"/>
          </a:p>
          <a:p>
            <a:endParaRPr lang="en-US" sz="1100"/>
          </a:p>
        </p:txBody>
      </p:sp>
      <p:sp>
        <p:nvSpPr>
          <p:cNvPr id="3" name="Rectangle 2">
            <a:extLst>
              <a:ext uri="{FF2B5EF4-FFF2-40B4-BE49-F238E27FC236}">
                <a16:creationId xmlns:a16="http://schemas.microsoft.com/office/drawing/2014/main" id="{CE04D884-D10D-4C95-BD5D-D4D89779839C}"/>
              </a:ext>
            </a:extLst>
          </p:cNvPr>
          <p:cNvSpPr/>
          <p:nvPr/>
        </p:nvSpPr>
        <p:spPr>
          <a:xfrm>
            <a:off x="6614160" y="121920"/>
            <a:ext cx="1005840" cy="338327"/>
          </a:xfrm>
          <a:prstGeom prst="rect">
            <a:avLst/>
          </a:prstGeom>
          <a:solidFill>
            <a:srgbClr val="F76923"/>
          </a:solidFill>
          <a:ln>
            <a:noFill/>
          </a:ln>
        </p:spPr>
        <p:style>
          <a:lnRef idx="0">
            <a:schemeClr val="dk1"/>
          </a:lnRef>
          <a:fillRef idx="1">
            <a:schemeClr val="dk1"/>
          </a:fillRef>
          <a:effectRef idx="0">
            <a:schemeClr val="dk1"/>
          </a:effectRef>
          <a:fontRef idx="minor">
            <a:schemeClr val="lt1"/>
          </a:fontRef>
        </p:style>
        <p:txBody>
          <a:bodyPr rtlCol="0" anchor="ctr"/>
          <a:lstStyle/>
          <a:p>
            <a:pPr algn="ctr"/>
            <a:r>
              <a:rPr lang="en-GB" sz="1200"/>
              <a:t>Channel</a:t>
            </a:r>
            <a:endParaRPr lang="en-US" sz="1200"/>
          </a:p>
        </p:txBody>
      </p:sp>
      <p:sp>
        <p:nvSpPr>
          <p:cNvPr id="7" name="Rectangle 6">
            <a:extLst>
              <a:ext uri="{FF2B5EF4-FFF2-40B4-BE49-F238E27FC236}">
                <a16:creationId xmlns:a16="http://schemas.microsoft.com/office/drawing/2014/main" id="{1E09EDAF-A160-4729-A4F5-43D4B597F253}"/>
              </a:ext>
            </a:extLst>
          </p:cNvPr>
          <p:cNvSpPr/>
          <p:nvPr/>
        </p:nvSpPr>
        <p:spPr>
          <a:xfrm>
            <a:off x="6614160" y="484389"/>
            <a:ext cx="1005840" cy="338327"/>
          </a:xfrm>
          <a:prstGeom prst="rect">
            <a:avLst/>
          </a:prstGeom>
          <a:solidFill>
            <a:schemeClr val="accent2"/>
          </a:solidFill>
          <a:ln>
            <a:noFill/>
          </a:ln>
        </p:spPr>
        <p:style>
          <a:lnRef idx="0">
            <a:schemeClr val="dk1"/>
          </a:lnRef>
          <a:fillRef idx="1">
            <a:schemeClr val="dk1"/>
          </a:fillRef>
          <a:effectRef idx="0">
            <a:schemeClr val="dk1"/>
          </a:effectRef>
          <a:fontRef idx="minor">
            <a:schemeClr val="lt1"/>
          </a:fontRef>
        </p:style>
        <p:txBody>
          <a:bodyPr rtlCol="0" anchor="ctr"/>
          <a:lstStyle/>
          <a:p>
            <a:pPr algn="ctr"/>
            <a:r>
              <a:rPr lang="en-GB" sz="1200"/>
              <a:t>Creative</a:t>
            </a:r>
            <a:endParaRPr lang="en-US" sz="1200"/>
          </a:p>
        </p:txBody>
      </p:sp>
      <p:sp>
        <p:nvSpPr>
          <p:cNvPr id="8" name="Rectangle 7">
            <a:extLst>
              <a:ext uri="{FF2B5EF4-FFF2-40B4-BE49-F238E27FC236}">
                <a16:creationId xmlns:a16="http://schemas.microsoft.com/office/drawing/2014/main" id="{45139583-0B41-4538-892E-F427FFDCE67C}"/>
              </a:ext>
            </a:extLst>
          </p:cNvPr>
          <p:cNvSpPr/>
          <p:nvPr/>
        </p:nvSpPr>
        <p:spPr>
          <a:xfrm>
            <a:off x="7660005" y="121920"/>
            <a:ext cx="1013460" cy="338326"/>
          </a:xfrm>
          <a:prstGeom prst="rect">
            <a:avLst/>
          </a:prstGeom>
          <a:solidFill>
            <a:srgbClr val="FFC836"/>
          </a:solidFill>
          <a:ln>
            <a:noFill/>
          </a:ln>
        </p:spPr>
        <p:style>
          <a:lnRef idx="0">
            <a:schemeClr val="dk1"/>
          </a:lnRef>
          <a:fillRef idx="1">
            <a:schemeClr val="dk1"/>
          </a:fillRef>
          <a:effectRef idx="0">
            <a:schemeClr val="dk1"/>
          </a:effectRef>
          <a:fontRef idx="minor">
            <a:schemeClr val="lt1"/>
          </a:fontRef>
        </p:style>
        <p:txBody>
          <a:bodyPr rtlCol="0" anchor="ctr"/>
          <a:lstStyle/>
          <a:p>
            <a:pPr algn="ctr"/>
            <a:r>
              <a:rPr lang="en-GB" sz="1200"/>
              <a:t>Messaging</a:t>
            </a:r>
            <a:endParaRPr lang="en-US" sz="1200"/>
          </a:p>
        </p:txBody>
      </p:sp>
      <p:sp>
        <p:nvSpPr>
          <p:cNvPr id="9" name="Rectangle 8">
            <a:extLst>
              <a:ext uri="{FF2B5EF4-FFF2-40B4-BE49-F238E27FC236}">
                <a16:creationId xmlns:a16="http://schemas.microsoft.com/office/drawing/2014/main" id="{C588C48B-B9AF-4D10-A0F3-748FA3DBCF82}"/>
              </a:ext>
            </a:extLst>
          </p:cNvPr>
          <p:cNvSpPr/>
          <p:nvPr/>
        </p:nvSpPr>
        <p:spPr>
          <a:xfrm>
            <a:off x="7660005" y="484389"/>
            <a:ext cx="1013460" cy="338328"/>
          </a:xfrm>
          <a:prstGeom prst="rect">
            <a:avLst/>
          </a:prstGeom>
          <a:solidFill>
            <a:srgbClr val="5F67B9"/>
          </a:solidFill>
          <a:ln>
            <a:noFill/>
          </a:ln>
        </p:spPr>
        <p:style>
          <a:lnRef idx="0">
            <a:schemeClr val="dk1"/>
          </a:lnRef>
          <a:fillRef idx="1">
            <a:schemeClr val="dk1"/>
          </a:fillRef>
          <a:effectRef idx="0">
            <a:schemeClr val="dk1"/>
          </a:effectRef>
          <a:fontRef idx="minor">
            <a:schemeClr val="lt1"/>
          </a:fontRef>
        </p:style>
        <p:txBody>
          <a:bodyPr rtlCol="0" anchor="ctr"/>
          <a:lstStyle/>
          <a:p>
            <a:pPr algn="ctr"/>
            <a:r>
              <a:rPr lang="en-GB" sz="1200"/>
              <a:t>IMLs</a:t>
            </a:r>
            <a:endParaRPr lang="en-US" sz="1200"/>
          </a:p>
        </p:txBody>
      </p:sp>
      <p:sp>
        <p:nvSpPr>
          <p:cNvPr id="12" name="Rectangle 11">
            <a:extLst>
              <a:ext uri="{FF2B5EF4-FFF2-40B4-BE49-F238E27FC236}">
                <a16:creationId xmlns:a16="http://schemas.microsoft.com/office/drawing/2014/main" id="{3D5F7DF0-30E2-4974-B6FB-BF57EB9ABFED}"/>
              </a:ext>
            </a:extLst>
          </p:cNvPr>
          <p:cNvSpPr/>
          <p:nvPr/>
        </p:nvSpPr>
        <p:spPr>
          <a:xfrm>
            <a:off x="3441585" y="1051838"/>
            <a:ext cx="190500" cy="154169"/>
          </a:xfrm>
          <a:prstGeom prst="rect">
            <a:avLst/>
          </a:prstGeom>
          <a:solidFill>
            <a:srgbClr val="5F67B9"/>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sz="1200"/>
          </a:p>
        </p:txBody>
      </p:sp>
      <p:sp>
        <p:nvSpPr>
          <p:cNvPr id="15" name="Rectangle 14">
            <a:extLst>
              <a:ext uri="{FF2B5EF4-FFF2-40B4-BE49-F238E27FC236}">
                <a16:creationId xmlns:a16="http://schemas.microsoft.com/office/drawing/2014/main" id="{1D9FE3E5-494E-4E87-9071-C48CAA5EA02A}"/>
              </a:ext>
            </a:extLst>
          </p:cNvPr>
          <p:cNvSpPr/>
          <p:nvPr/>
        </p:nvSpPr>
        <p:spPr>
          <a:xfrm>
            <a:off x="2524924" y="2414445"/>
            <a:ext cx="190500" cy="154169"/>
          </a:xfrm>
          <a:prstGeom prst="rect">
            <a:avLst/>
          </a:prstGeom>
          <a:solidFill>
            <a:schemeClr val="accent3"/>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sz="1200"/>
          </a:p>
        </p:txBody>
      </p:sp>
      <p:sp>
        <p:nvSpPr>
          <p:cNvPr id="16" name="Rectangle 15">
            <a:extLst>
              <a:ext uri="{FF2B5EF4-FFF2-40B4-BE49-F238E27FC236}">
                <a16:creationId xmlns:a16="http://schemas.microsoft.com/office/drawing/2014/main" id="{E6DA1FD5-CA85-46C0-9CF8-DE6F26B6D543}"/>
              </a:ext>
            </a:extLst>
          </p:cNvPr>
          <p:cNvSpPr/>
          <p:nvPr/>
        </p:nvSpPr>
        <p:spPr>
          <a:xfrm>
            <a:off x="2715424" y="2414444"/>
            <a:ext cx="190500" cy="154169"/>
          </a:xfrm>
          <a:prstGeom prst="rect">
            <a:avLst/>
          </a:prstGeom>
          <a:solidFill>
            <a:srgbClr val="FFC836"/>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sz="1200"/>
          </a:p>
        </p:txBody>
      </p:sp>
      <p:sp>
        <p:nvSpPr>
          <p:cNvPr id="19" name="Rectangle 18">
            <a:extLst>
              <a:ext uri="{FF2B5EF4-FFF2-40B4-BE49-F238E27FC236}">
                <a16:creationId xmlns:a16="http://schemas.microsoft.com/office/drawing/2014/main" id="{2146A969-202C-4318-AA31-1DB722750803}"/>
              </a:ext>
            </a:extLst>
          </p:cNvPr>
          <p:cNvSpPr/>
          <p:nvPr/>
        </p:nvSpPr>
        <p:spPr>
          <a:xfrm>
            <a:off x="8072117" y="1948533"/>
            <a:ext cx="190500" cy="154169"/>
          </a:xfrm>
          <a:prstGeom prst="rect">
            <a:avLst/>
          </a:prstGeom>
          <a:solidFill>
            <a:schemeClr val="accent3"/>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sz="1200"/>
          </a:p>
        </p:txBody>
      </p:sp>
      <p:sp>
        <p:nvSpPr>
          <p:cNvPr id="25" name="Rectangle 24">
            <a:extLst>
              <a:ext uri="{FF2B5EF4-FFF2-40B4-BE49-F238E27FC236}">
                <a16:creationId xmlns:a16="http://schemas.microsoft.com/office/drawing/2014/main" id="{3AFE0A7B-059E-41E6-BB18-58D0ECBA2555}"/>
              </a:ext>
            </a:extLst>
          </p:cNvPr>
          <p:cNvSpPr/>
          <p:nvPr/>
        </p:nvSpPr>
        <p:spPr>
          <a:xfrm>
            <a:off x="2905924" y="2414444"/>
            <a:ext cx="190500" cy="154169"/>
          </a:xfrm>
          <a:prstGeom prst="rect">
            <a:avLst/>
          </a:prstGeom>
          <a:solidFill>
            <a:srgbClr val="5F67B9"/>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sz="1200"/>
          </a:p>
        </p:txBody>
      </p:sp>
      <p:sp>
        <p:nvSpPr>
          <p:cNvPr id="27" name="Rectangle 26">
            <a:extLst>
              <a:ext uri="{FF2B5EF4-FFF2-40B4-BE49-F238E27FC236}">
                <a16:creationId xmlns:a16="http://schemas.microsoft.com/office/drawing/2014/main" id="{5AB63D1D-2E25-49E7-B564-A960835D07FC}"/>
              </a:ext>
            </a:extLst>
          </p:cNvPr>
          <p:cNvSpPr/>
          <p:nvPr/>
        </p:nvSpPr>
        <p:spPr>
          <a:xfrm>
            <a:off x="3789162" y="3581233"/>
            <a:ext cx="190500" cy="154169"/>
          </a:xfrm>
          <a:prstGeom prst="rect">
            <a:avLst/>
          </a:prstGeom>
          <a:solidFill>
            <a:schemeClr val="accent3"/>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sz="1200"/>
          </a:p>
        </p:txBody>
      </p:sp>
      <p:sp>
        <p:nvSpPr>
          <p:cNvPr id="28" name="Rectangle 27">
            <a:extLst>
              <a:ext uri="{FF2B5EF4-FFF2-40B4-BE49-F238E27FC236}">
                <a16:creationId xmlns:a16="http://schemas.microsoft.com/office/drawing/2014/main" id="{AD903200-9369-4108-BA98-30982318C520}"/>
              </a:ext>
            </a:extLst>
          </p:cNvPr>
          <p:cNvSpPr/>
          <p:nvPr/>
        </p:nvSpPr>
        <p:spPr>
          <a:xfrm>
            <a:off x="3979662" y="3581232"/>
            <a:ext cx="190500" cy="154169"/>
          </a:xfrm>
          <a:prstGeom prst="rect">
            <a:avLst/>
          </a:prstGeom>
          <a:solidFill>
            <a:srgbClr val="FFC836"/>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sz="1200"/>
          </a:p>
        </p:txBody>
      </p:sp>
      <p:sp>
        <p:nvSpPr>
          <p:cNvPr id="30" name="Rectangle 29">
            <a:extLst>
              <a:ext uri="{FF2B5EF4-FFF2-40B4-BE49-F238E27FC236}">
                <a16:creationId xmlns:a16="http://schemas.microsoft.com/office/drawing/2014/main" id="{263BE3E2-0719-41DA-B1BA-1B177C15B855}"/>
              </a:ext>
            </a:extLst>
          </p:cNvPr>
          <p:cNvSpPr/>
          <p:nvPr/>
        </p:nvSpPr>
        <p:spPr>
          <a:xfrm>
            <a:off x="4360662" y="3576469"/>
            <a:ext cx="190500" cy="155395"/>
          </a:xfrm>
          <a:prstGeom prst="rect">
            <a:avLst/>
          </a:prstGeom>
          <a:solidFill>
            <a:srgbClr val="5F67B9"/>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sz="1200"/>
          </a:p>
        </p:txBody>
      </p:sp>
      <p:sp>
        <p:nvSpPr>
          <p:cNvPr id="13" name="TextBox 12">
            <a:extLst>
              <a:ext uri="{FF2B5EF4-FFF2-40B4-BE49-F238E27FC236}">
                <a16:creationId xmlns:a16="http://schemas.microsoft.com/office/drawing/2014/main" id="{58EBD0B0-B9F1-4913-BDA2-1CC1FB0CF415}"/>
              </a:ext>
            </a:extLst>
          </p:cNvPr>
          <p:cNvSpPr txBox="1"/>
          <p:nvPr/>
        </p:nvSpPr>
        <p:spPr>
          <a:xfrm>
            <a:off x="5712142" y="121920"/>
            <a:ext cx="882015" cy="338326"/>
          </a:xfrm>
          <a:prstGeom prst="rect">
            <a:avLst/>
          </a:prstGeom>
          <a:noFill/>
        </p:spPr>
        <p:txBody>
          <a:bodyPr wrap="square" lIns="0" tIns="0" rIns="0" bIns="0" rtlCol="0">
            <a:noAutofit/>
          </a:bodyPr>
          <a:lstStyle/>
          <a:p>
            <a:pPr>
              <a:lnSpc>
                <a:spcPct val="100000"/>
              </a:lnSpc>
              <a:spcBef>
                <a:spcPts val="900"/>
              </a:spcBef>
              <a:buClr>
                <a:srgbClr val="00A6A7"/>
              </a:buClr>
            </a:pPr>
            <a:r>
              <a:rPr lang="en-GB" sz="800" b="1" i="1" u="sng"/>
              <a:t>KEY:</a:t>
            </a:r>
            <a:r>
              <a:rPr lang="en-GB" sz="800" b="1" i="1"/>
              <a:t> Chapters relevant to following teams:</a:t>
            </a:r>
            <a:endParaRPr lang="en-US" sz="800" b="1" i="1"/>
          </a:p>
        </p:txBody>
      </p:sp>
      <p:sp>
        <p:nvSpPr>
          <p:cNvPr id="24" name="Rectangle 23">
            <a:extLst>
              <a:ext uri="{FF2B5EF4-FFF2-40B4-BE49-F238E27FC236}">
                <a16:creationId xmlns:a16="http://schemas.microsoft.com/office/drawing/2014/main" id="{27425F48-F7C6-4E7C-9B5B-66CF9DD365A4}"/>
              </a:ext>
            </a:extLst>
          </p:cNvPr>
          <p:cNvSpPr/>
          <p:nvPr/>
        </p:nvSpPr>
        <p:spPr>
          <a:xfrm>
            <a:off x="8262617" y="1948533"/>
            <a:ext cx="190500" cy="154169"/>
          </a:xfrm>
          <a:prstGeom prst="rect">
            <a:avLst/>
          </a:prstGeom>
          <a:solidFill>
            <a:schemeClr val="accent2"/>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sz="1200"/>
          </a:p>
        </p:txBody>
      </p:sp>
      <p:sp>
        <p:nvSpPr>
          <p:cNvPr id="22" name="Rectangle 21">
            <a:extLst>
              <a:ext uri="{FF2B5EF4-FFF2-40B4-BE49-F238E27FC236}">
                <a16:creationId xmlns:a16="http://schemas.microsoft.com/office/drawing/2014/main" id="{BC719BBD-400E-43A1-AA4D-7F518CF6C64A}"/>
              </a:ext>
            </a:extLst>
          </p:cNvPr>
          <p:cNvSpPr/>
          <p:nvPr/>
        </p:nvSpPr>
        <p:spPr>
          <a:xfrm>
            <a:off x="4170162" y="3581232"/>
            <a:ext cx="190500" cy="154169"/>
          </a:xfrm>
          <a:prstGeom prst="rect">
            <a:avLst/>
          </a:prstGeom>
          <a:solidFill>
            <a:schemeClr val="accent2"/>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sz="1200"/>
          </a:p>
        </p:txBody>
      </p:sp>
      <p:sp>
        <p:nvSpPr>
          <p:cNvPr id="26" name="Rectangle 25">
            <a:extLst>
              <a:ext uri="{FF2B5EF4-FFF2-40B4-BE49-F238E27FC236}">
                <a16:creationId xmlns:a16="http://schemas.microsoft.com/office/drawing/2014/main" id="{07E8FF13-9D27-46E0-BB72-A7F991571E48}"/>
              </a:ext>
            </a:extLst>
          </p:cNvPr>
          <p:cNvSpPr/>
          <p:nvPr/>
        </p:nvSpPr>
        <p:spPr>
          <a:xfrm>
            <a:off x="8453117" y="1948533"/>
            <a:ext cx="190500" cy="155395"/>
          </a:xfrm>
          <a:prstGeom prst="rect">
            <a:avLst/>
          </a:prstGeom>
          <a:solidFill>
            <a:srgbClr val="5F67B9"/>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sz="1200"/>
          </a:p>
        </p:txBody>
      </p:sp>
    </p:spTree>
    <p:extLst>
      <p:ext uri="{BB962C8B-B14F-4D97-AF65-F5344CB8AC3E}">
        <p14:creationId xmlns:p14="http://schemas.microsoft.com/office/powerpoint/2010/main" val="3255225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DC7EC-215C-456B-AF43-9D8A9AD22B01}"/>
              </a:ext>
            </a:extLst>
          </p:cNvPr>
          <p:cNvSpPr>
            <a:spLocks noGrp="1"/>
          </p:cNvSpPr>
          <p:nvPr>
            <p:ph type="title"/>
          </p:nvPr>
        </p:nvSpPr>
        <p:spPr/>
        <p:txBody>
          <a:bodyPr/>
          <a:lstStyle/>
          <a:p>
            <a:r>
              <a:rPr lang="en-US"/>
              <a:t>Competitor Insight</a:t>
            </a:r>
          </a:p>
        </p:txBody>
      </p:sp>
      <p:sp>
        <p:nvSpPr>
          <p:cNvPr id="4" name="Slide Number Placeholder 3">
            <a:extLst>
              <a:ext uri="{FF2B5EF4-FFF2-40B4-BE49-F238E27FC236}">
                <a16:creationId xmlns:a16="http://schemas.microsoft.com/office/drawing/2014/main" id="{10591A90-0D09-415F-B374-332AEA24B084}"/>
              </a:ext>
            </a:extLst>
          </p:cNvPr>
          <p:cNvSpPr>
            <a:spLocks noGrp="1"/>
          </p:cNvSpPr>
          <p:nvPr>
            <p:ph type="sldNum" sz="quarter" idx="12"/>
          </p:nvPr>
        </p:nvSpPr>
        <p:spPr/>
        <p:txBody>
          <a:bodyPr/>
          <a:lstStyle/>
          <a:p>
            <a:fld id="{94C005EB-05AB-4350-8862-D44178390B49}" type="slidenum">
              <a:rPr lang="en-US" smtClean="0"/>
              <a:pPr/>
              <a:t>20</a:t>
            </a:fld>
            <a:endParaRPr lang="en-US"/>
          </a:p>
        </p:txBody>
      </p:sp>
      <p:graphicFrame>
        <p:nvGraphicFramePr>
          <p:cNvPr id="6" name="Table 6">
            <a:extLst>
              <a:ext uri="{FF2B5EF4-FFF2-40B4-BE49-F238E27FC236}">
                <a16:creationId xmlns:a16="http://schemas.microsoft.com/office/drawing/2014/main" id="{5EBDAE4C-6174-4BFF-B51B-3B0059A9B4FF}"/>
              </a:ext>
            </a:extLst>
          </p:cNvPr>
          <p:cNvGraphicFramePr>
            <a:graphicFrameLocks noGrp="1"/>
          </p:cNvGraphicFramePr>
          <p:nvPr>
            <p:extLst>
              <p:ext uri="{D42A27DB-BD31-4B8C-83A1-F6EECF244321}">
                <p14:modId xmlns:p14="http://schemas.microsoft.com/office/powerpoint/2010/main" val="3120194135"/>
              </p:ext>
            </p:extLst>
          </p:nvPr>
        </p:nvGraphicFramePr>
        <p:xfrm>
          <a:off x="365125" y="1312704"/>
          <a:ext cx="8561466" cy="2022969"/>
        </p:xfrm>
        <a:graphic>
          <a:graphicData uri="http://schemas.openxmlformats.org/drawingml/2006/table">
            <a:tbl>
              <a:tblPr firstRow="1" bandRow="1">
                <a:tableStyleId>{7207B5E3-C84D-437C-8577-B3E8D5512DED}</a:tableStyleId>
              </a:tblPr>
              <a:tblGrid>
                <a:gridCol w="2853822">
                  <a:extLst>
                    <a:ext uri="{9D8B030D-6E8A-4147-A177-3AD203B41FA5}">
                      <a16:colId xmlns:a16="http://schemas.microsoft.com/office/drawing/2014/main" val="2903214654"/>
                    </a:ext>
                  </a:extLst>
                </a:gridCol>
                <a:gridCol w="2853822">
                  <a:extLst>
                    <a:ext uri="{9D8B030D-6E8A-4147-A177-3AD203B41FA5}">
                      <a16:colId xmlns:a16="http://schemas.microsoft.com/office/drawing/2014/main" val="2949166098"/>
                    </a:ext>
                  </a:extLst>
                </a:gridCol>
                <a:gridCol w="2853822">
                  <a:extLst>
                    <a:ext uri="{9D8B030D-6E8A-4147-A177-3AD203B41FA5}">
                      <a16:colId xmlns:a16="http://schemas.microsoft.com/office/drawing/2014/main" val="3573795985"/>
                    </a:ext>
                  </a:extLst>
                </a:gridCol>
              </a:tblGrid>
              <a:tr h="589215">
                <a:tc>
                  <a:txBody>
                    <a:bodyPr/>
                    <a:lstStyle/>
                    <a:p>
                      <a:r>
                        <a:rPr lang="en-US"/>
                        <a:t>Key Competitors</a:t>
                      </a:r>
                      <a:r>
                        <a:rPr lang="en-GB" sz="1200" i="1"/>
                        <a:t> </a:t>
                      </a:r>
                      <a:r>
                        <a:rPr lang="en-GB" sz="1200" b="0" i="1"/>
                        <a:t>(relevant to this industry and program offering): </a:t>
                      </a:r>
                      <a:endParaRPr lang="en-US" b="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20000"/>
                      </a:srgbClr>
                    </a:solidFill>
                  </a:tcPr>
                </a:tc>
                <a:tc>
                  <a:txBody>
                    <a:bodyPr/>
                    <a:lstStyle/>
                    <a:p>
                      <a:r>
                        <a:rPr lang="en-US"/>
                        <a:t>What they do well</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20000"/>
                      </a:srgbClr>
                    </a:solidFill>
                  </a:tcPr>
                </a:tc>
                <a:tc>
                  <a:txBody>
                    <a:bodyPr/>
                    <a:lstStyle/>
                    <a:p>
                      <a:r>
                        <a:rPr lang="en-US"/>
                        <a:t>Key Pega Differentiators </a:t>
                      </a:r>
                      <a:r>
                        <a:rPr lang="en-US" b="0"/>
                        <a:t>(in order of importance)</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20000"/>
                      </a:srgbClr>
                    </a:solidFill>
                  </a:tcPr>
                </a:tc>
                <a:extLst>
                  <a:ext uri="{0D108BD9-81ED-4DB2-BD59-A6C34878D82A}">
                    <a16:rowId xmlns:a16="http://schemas.microsoft.com/office/drawing/2014/main" val="1113132889"/>
                  </a:ext>
                </a:extLst>
              </a:tr>
              <a:tr h="1433754">
                <a:tc>
                  <a:txBody>
                    <a:bodyPr/>
                    <a:lstStyle/>
                    <a:p>
                      <a:pPr marL="171450" indent="-171450">
                        <a:buFont typeface="Arial" panose="020B0604020202020204" pitchFamily="34" charset="0"/>
                        <a:buChar char="•"/>
                      </a:pPr>
                      <a:r>
                        <a:rPr lang="en-US" i="1"/>
                        <a:t> ServiceNow</a:t>
                      </a:r>
                    </a:p>
                    <a:p>
                      <a:pPr marL="171450" indent="-171450">
                        <a:buFont typeface="Arial" panose="020B0604020202020204" pitchFamily="34" charset="0"/>
                        <a:buChar char="•"/>
                      </a:pPr>
                      <a:r>
                        <a:rPr lang="en-US" i="1"/>
                        <a:t> Appian</a:t>
                      </a:r>
                    </a:p>
                    <a:p>
                      <a:pPr marL="171450" indent="-171450">
                        <a:buFont typeface="Arial" panose="020B0604020202020204" pitchFamily="34" charset="0"/>
                        <a:buChar char="•"/>
                      </a:pPr>
                      <a:r>
                        <a:rPr lang="en-US" i="1"/>
                        <a:t> Manual work/homegrown solutions </a:t>
                      </a:r>
                    </a:p>
                    <a:p>
                      <a:pPr marL="0" indent="0">
                        <a:buFont typeface="Arial" panose="020B0604020202020204" pitchFamily="34" charset="0"/>
                        <a:buNone/>
                      </a:pPr>
                      <a:endParaRPr lang="en-US"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i="1"/>
                        <a:t> </a:t>
                      </a:r>
                    </a:p>
                    <a:p>
                      <a:pPr marL="171450" indent="-171450">
                        <a:buFont typeface="Arial" panose="020B0604020202020204" pitchFamily="34" charset="0"/>
                        <a:buChar char="•"/>
                      </a:pPr>
                      <a:r>
                        <a:rPr lang="en-US" i="1"/>
                        <a:t> </a:t>
                      </a:r>
                    </a:p>
                    <a:p>
                      <a:pPr marL="171450" indent="-171450">
                        <a:buFont typeface="Arial" panose="020B0604020202020204" pitchFamily="34" charset="0"/>
                        <a:buChar char="•"/>
                      </a:pPr>
                      <a:r>
                        <a:rPr lang="en-US" i="1"/>
                        <a:t> </a:t>
                      </a:r>
                    </a:p>
                    <a:p>
                      <a:pPr marL="171450" indent="-171450">
                        <a:buFont typeface="Arial" panose="020B0604020202020204" pitchFamily="34" charset="0"/>
                        <a:buChar char="•"/>
                      </a:pPr>
                      <a:r>
                        <a:rPr lang="en-US" i="1"/>
                        <a:t> </a:t>
                      </a:r>
                    </a:p>
                    <a:p>
                      <a:pPr marL="0" indent="0">
                        <a:buFont typeface="Arial" panose="020B0604020202020204" pitchFamily="34" charset="0"/>
                        <a:buNone/>
                      </a:pPr>
                      <a:endParaRPr lang="en-US"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i="1"/>
                        <a:t> Don't have the SWIFT functionality built in</a:t>
                      </a:r>
                    </a:p>
                    <a:p>
                      <a:pPr marL="171450" indent="-171450">
                        <a:buFont typeface="Arial" panose="020B0604020202020204" pitchFamily="34" charset="0"/>
                        <a:buChar char="•"/>
                      </a:pPr>
                      <a:r>
                        <a:rPr lang="en-US" i="1"/>
                        <a:t> </a:t>
                      </a:r>
                    </a:p>
                    <a:p>
                      <a:pPr marL="171450" indent="-171450">
                        <a:buFont typeface="Arial" panose="020B0604020202020204" pitchFamily="34" charset="0"/>
                        <a:buChar char="•"/>
                      </a:pPr>
                      <a:r>
                        <a:rPr lang="en-US" i="1"/>
                        <a:t> </a:t>
                      </a:r>
                    </a:p>
                    <a:p>
                      <a:pPr marL="171450" indent="-171450">
                        <a:buFont typeface="Arial" panose="020B0604020202020204" pitchFamily="34" charset="0"/>
                        <a:buChar char="•"/>
                      </a:pPr>
                      <a:endParaRPr lang="en-US" i="1"/>
                    </a:p>
                    <a:p>
                      <a:pPr marL="0" indent="0">
                        <a:buFont typeface="Arial" panose="020B0604020202020204" pitchFamily="34" charset="0"/>
                        <a:buNone/>
                      </a:pPr>
                      <a:endParaRPr lang="en-US"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8463014"/>
                  </a:ext>
                </a:extLst>
              </a:tr>
            </a:tbl>
          </a:graphicData>
        </a:graphic>
      </p:graphicFrame>
    </p:spTree>
    <p:extLst>
      <p:ext uri="{BB962C8B-B14F-4D97-AF65-F5344CB8AC3E}">
        <p14:creationId xmlns:p14="http://schemas.microsoft.com/office/powerpoint/2010/main" val="150217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DC7EC-215C-456B-AF43-9D8A9AD22B01}"/>
              </a:ext>
            </a:extLst>
          </p:cNvPr>
          <p:cNvSpPr>
            <a:spLocks noGrp="1"/>
          </p:cNvSpPr>
          <p:nvPr>
            <p:ph type="title"/>
          </p:nvPr>
        </p:nvSpPr>
        <p:spPr/>
        <p:txBody>
          <a:bodyPr/>
          <a:lstStyle/>
          <a:p>
            <a:r>
              <a:rPr lang="en-US"/>
              <a:t>Industry Key Phrases and Terminology (SEO)</a:t>
            </a:r>
            <a:br>
              <a:rPr lang="en-US"/>
            </a:br>
            <a:r>
              <a:rPr lang="en-US"/>
              <a:t> </a:t>
            </a:r>
          </a:p>
        </p:txBody>
      </p:sp>
      <p:sp>
        <p:nvSpPr>
          <p:cNvPr id="6" name="Subtitle 5">
            <a:extLst>
              <a:ext uri="{FF2B5EF4-FFF2-40B4-BE49-F238E27FC236}">
                <a16:creationId xmlns:a16="http://schemas.microsoft.com/office/drawing/2014/main" id="{57EED213-F035-4EB5-A91A-2B91F860A770}"/>
              </a:ext>
            </a:extLst>
          </p:cNvPr>
          <p:cNvSpPr>
            <a:spLocks noGrp="1"/>
          </p:cNvSpPr>
          <p:nvPr>
            <p:ph type="subTitle" idx="13"/>
          </p:nvPr>
        </p:nvSpPr>
        <p:spPr>
          <a:xfrm>
            <a:off x="365124" y="704086"/>
            <a:ext cx="8778875" cy="791500"/>
          </a:xfrm>
        </p:spPr>
        <p:txBody>
          <a:bodyPr vert="horz" lIns="0" tIns="0" rIns="0" bIns="0" rtlCol="0" anchor="t">
            <a:noAutofit/>
          </a:bodyPr>
          <a:lstStyle/>
          <a:p>
            <a:r>
              <a:rPr lang="en-GB" i="1"/>
              <a:t>Consider using SEO and other trackable metrics when listing these words</a:t>
            </a:r>
          </a:p>
          <a:p>
            <a:r>
              <a:rPr lang="en-GB" sz="1200" i="1"/>
              <a:t>(Note: these are terms for consideration, not written copy)</a:t>
            </a:r>
            <a:endParaRPr lang="en-GB"/>
          </a:p>
        </p:txBody>
      </p:sp>
      <p:sp>
        <p:nvSpPr>
          <p:cNvPr id="4" name="Slide Number Placeholder 3">
            <a:extLst>
              <a:ext uri="{FF2B5EF4-FFF2-40B4-BE49-F238E27FC236}">
                <a16:creationId xmlns:a16="http://schemas.microsoft.com/office/drawing/2014/main" id="{10591A90-0D09-415F-B374-332AEA24B084}"/>
              </a:ext>
            </a:extLst>
          </p:cNvPr>
          <p:cNvSpPr>
            <a:spLocks noGrp="1"/>
          </p:cNvSpPr>
          <p:nvPr>
            <p:ph type="sldNum" sz="quarter" idx="12"/>
          </p:nvPr>
        </p:nvSpPr>
        <p:spPr/>
        <p:txBody>
          <a:bodyPr/>
          <a:lstStyle/>
          <a:p>
            <a:fld id="{94C005EB-05AB-4350-8862-D44178390B49}" type="slidenum">
              <a:rPr lang="en-US" smtClean="0"/>
              <a:pPr/>
              <a:t>21</a:t>
            </a:fld>
            <a:endParaRPr lang="en-US"/>
          </a:p>
        </p:txBody>
      </p:sp>
      <p:graphicFrame>
        <p:nvGraphicFramePr>
          <p:cNvPr id="7" name="Table 6">
            <a:extLst>
              <a:ext uri="{FF2B5EF4-FFF2-40B4-BE49-F238E27FC236}">
                <a16:creationId xmlns:a16="http://schemas.microsoft.com/office/drawing/2014/main" id="{6E781B18-8440-406A-8F22-C2539C5D91E3}"/>
              </a:ext>
            </a:extLst>
          </p:cNvPr>
          <p:cNvGraphicFramePr>
            <a:graphicFrameLocks noGrp="1"/>
          </p:cNvGraphicFramePr>
          <p:nvPr>
            <p:extLst>
              <p:ext uri="{D42A27DB-BD31-4B8C-83A1-F6EECF244321}">
                <p14:modId xmlns:p14="http://schemas.microsoft.com/office/powerpoint/2010/main" val="175252558"/>
              </p:ext>
            </p:extLst>
          </p:nvPr>
        </p:nvGraphicFramePr>
        <p:xfrm>
          <a:off x="365124" y="1974856"/>
          <a:ext cx="8093076" cy="1770638"/>
        </p:xfrm>
        <a:graphic>
          <a:graphicData uri="http://schemas.openxmlformats.org/drawingml/2006/table">
            <a:tbl>
              <a:tblPr firstRow="1" bandRow="1">
                <a:tableStyleId>{7207B5E3-C84D-437C-8577-B3E8D5512DED}</a:tableStyleId>
              </a:tblPr>
              <a:tblGrid>
                <a:gridCol w="4046538">
                  <a:extLst>
                    <a:ext uri="{9D8B030D-6E8A-4147-A177-3AD203B41FA5}">
                      <a16:colId xmlns:a16="http://schemas.microsoft.com/office/drawing/2014/main" val="2903214654"/>
                    </a:ext>
                  </a:extLst>
                </a:gridCol>
                <a:gridCol w="4046538">
                  <a:extLst>
                    <a:ext uri="{9D8B030D-6E8A-4147-A177-3AD203B41FA5}">
                      <a16:colId xmlns:a16="http://schemas.microsoft.com/office/drawing/2014/main" val="3573795985"/>
                    </a:ext>
                  </a:extLst>
                </a:gridCol>
              </a:tblGrid>
              <a:tr h="336884">
                <a:tc>
                  <a:txBody>
                    <a:bodyPr/>
                    <a:lstStyle/>
                    <a:p>
                      <a:r>
                        <a:rPr lang="en-US"/>
                        <a:t>What we hear from IMLs</a:t>
                      </a:r>
                      <a:endParaRPr lang="en-US" b="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20000"/>
                      </a:srgbClr>
                    </a:solidFill>
                  </a:tcPr>
                </a:tc>
                <a:tc>
                  <a:txBody>
                    <a:bodyPr/>
                    <a:lstStyle/>
                    <a:p>
                      <a:r>
                        <a:rPr lang="en-US"/>
                        <a:t>SEO Research (Conductor by SEO Team)</a:t>
                      </a:r>
                      <a:endParaRPr lang="en-US" b="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20000"/>
                      </a:srgbClr>
                    </a:solidFill>
                  </a:tcPr>
                </a:tc>
                <a:extLst>
                  <a:ext uri="{0D108BD9-81ED-4DB2-BD59-A6C34878D82A}">
                    <a16:rowId xmlns:a16="http://schemas.microsoft.com/office/drawing/2014/main" val="1113132889"/>
                  </a:ext>
                </a:extLst>
              </a:tr>
              <a:tr h="1433754">
                <a:tc>
                  <a:txBody>
                    <a:bodyPr/>
                    <a:lstStyle/>
                    <a:p>
                      <a:pPr marL="171450" indent="-171450">
                        <a:buFont typeface="Arial" panose="020B0604020202020204" pitchFamily="34" charset="0"/>
                        <a:buChar char="•"/>
                      </a:pPr>
                      <a:r>
                        <a:rPr lang="en-US" i="1"/>
                        <a:t> </a:t>
                      </a:r>
                    </a:p>
                    <a:p>
                      <a:pPr marL="171450" indent="-171450">
                        <a:buFont typeface="Arial" panose="020B0604020202020204" pitchFamily="34" charset="0"/>
                        <a:buChar char="•"/>
                      </a:pPr>
                      <a:r>
                        <a:rPr lang="en-US" i="1"/>
                        <a:t> </a:t>
                      </a:r>
                    </a:p>
                    <a:p>
                      <a:pPr marL="171450" indent="-171450">
                        <a:buFont typeface="Arial" panose="020B0604020202020204" pitchFamily="34" charset="0"/>
                        <a:buChar char="•"/>
                      </a:pPr>
                      <a:r>
                        <a:rPr lang="en-US" i="1"/>
                        <a:t> </a:t>
                      </a:r>
                    </a:p>
                    <a:p>
                      <a:pPr marL="171450" indent="-171450">
                        <a:buFont typeface="Arial" panose="020B0604020202020204" pitchFamily="34" charset="0"/>
                        <a:buChar char="•"/>
                      </a:pPr>
                      <a:r>
                        <a:rPr lang="en-US" i="1"/>
                        <a:t> </a:t>
                      </a:r>
                    </a:p>
                    <a:p>
                      <a:pPr marL="171450" indent="-171450">
                        <a:buFont typeface="Arial" panose="020B0604020202020204" pitchFamily="34" charset="0"/>
                        <a:buChar char="•"/>
                      </a:pPr>
                      <a:r>
                        <a:rPr lang="en-US" i="1"/>
                        <a:t> </a:t>
                      </a:r>
                    </a:p>
                    <a:p>
                      <a:pPr marL="0" indent="0">
                        <a:buFont typeface="Arial" panose="020B0604020202020204" pitchFamily="34" charset="0"/>
                        <a:buNone/>
                      </a:pPr>
                      <a:endParaRPr lang="en-US"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i="1"/>
                        <a:t> </a:t>
                      </a:r>
                    </a:p>
                    <a:p>
                      <a:pPr marL="171450" indent="-171450">
                        <a:buFont typeface="Arial" panose="020B0604020202020204" pitchFamily="34" charset="0"/>
                        <a:buChar char="•"/>
                      </a:pPr>
                      <a:r>
                        <a:rPr lang="en-US" i="1"/>
                        <a:t> </a:t>
                      </a:r>
                    </a:p>
                    <a:p>
                      <a:pPr marL="171450" indent="-171450">
                        <a:buFont typeface="Arial" panose="020B0604020202020204" pitchFamily="34" charset="0"/>
                        <a:buChar char="•"/>
                      </a:pPr>
                      <a:r>
                        <a:rPr lang="en-US" i="1"/>
                        <a:t> </a:t>
                      </a:r>
                    </a:p>
                    <a:p>
                      <a:pPr marL="171450" indent="-171450">
                        <a:buFont typeface="Arial" panose="020B0604020202020204" pitchFamily="34" charset="0"/>
                        <a:buChar char="•"/>
                      </a:pPr>
                      <a:r>
                        <a:rPr lang="en-US" i="1"/>
                        <a:t> </a:t>
                      </a:r>
                    </a:p>
                    <a:p>
                      <a:pPr marL="171450" indent="-171450">
                        <a:buFont typeface="Arial" panose="020B0604020202020204" pitchFamily="34" charset="0"/>
                        <a:buChar char="•"/>
                      </a:pPr>
                      <a:endParaRPr lang="en-US" i="1"/>
                    </a:p>
                    <a:p>
                      <a:pPr marL="0" indent="0">
                        <a:buFont typeface="Arial" panose="020B0604020202020204" pitchFamily="34" charset="0"/>
                        <a:buNone/>
                      </a:pPr>
                      <a:endParaRPr lang="en-US"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8463014"/>
                  </a:ext>
                </a:extLst>
              </a:tr>
            </a:tbl>
          </a:graphicData>
        </a:graphic>
      </p:graphicFrame>
    </p:spTree>
    <p:extLst>
      <p:ext uri="{BB962C8B-B14F-4D97-AF65-F5344CB8AC3E}">
        <p14:creationId xmlns:p14="http://schemas.microsoft.com/office/powerpoint/2010/main" val="3634499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DC7EC-215C-456B-AF43-9D8A9AD22B01}"/>
              </a:ext>
            </a:extLst>
          </p:cNvPr>
          <p:cNvSpPr>
            <a:spLocks noGrp="1"/>
          </p:cNvSpPr>
          <p:nvPr>
            <p:ph type="title"/>
          </p:nvPr>
        </p:nvSpPr>
        <p:spPr/>
        <p:txBody>
          <a:bodyPr/>
          <a:lstStyle/>
          <a:p>
            <a:r>
              <a:rPr lang="en-GB"/>
              <a:t>Language Watch Outs </a:t>
            </a:r>
          </a:p>
        </p:txBody>
      </p:sp>
      <p:sp>
        <p:nvSpPr>
          <p:cNvPr id="4" name="Slide Number Placeholder 3">
            <a:extLst>
              <a:ext uri="{FF2B5EF4-FFF2-40B4-BE49-F238E27FC236}">
                <a16:creationId xmlns:a16="http://schemas.microsoft.com/office/drawing/2014/main" id="{10591A90-0D09-415F-B374-332AEA24B084}"/>
              </a:ext>
            </a:extLst>
          </p:cNvPr>
          <p:cNvSpPr>
            <a:spLocks noGrp="1"/>
          </p:cNvSpPr>
          <p:nvPr>
            <p:ph type="sldNum" sz="quarter" idx="12"/>
          </p:nvPr>
        </p:nvSpPr>
        <p:spPr/>
        <p:txBody>
          <a:bodyPr/>
          <a:lstStyle/>
          <a:p>
            <a:fld id="{94C005EB-05AB-4350-8862-D44178390B49}" type="slidenum">
              <a:rPr lang="en-US" smtClean="0"/>
              <a:pPr/>
              <a:t>22</a:t>
            </a:fld>
            <a:endParaRPr lang="en-US"/>
          </a:p>
        </p:txBody>
      </p:sp>
      <p:sp>
        <p:nvSpPr>
          <p:cNvPr id="8" name="TextBox 7">
            <a:extLst>
              <a:ext uri="{FF2B5EF4-FFF2-40B4-BE49-F238E27FC236}">
                <a16:creationId xmlns:a16="http://schemas.microsoft.com/office/drawing/2014/main" id="{C92FC8D0-7AAC-468E-9662-7446E52EAE56}"/>
              </a:ext>
            </a:extLst>
          </p:cNvPr>
          <p:cNvSpPr txBox="1"/>
          <p:nvPr/>
        </p:nvSpPr>
        <p:spPr>
          <a:xfrm>
            <a:off x="804898" y="1479198"/>
            <a:ext cx="7590240" cy="3154527"/>
          </a:xfrm>
          <a:prstGeom prst="rect">
            <a:avLst/>
          </a:prstGeom>
          <a:noFill/>
        </p:spPr>
        <p:txBody>
          <a:bodyPr wrap="square" lIns="0" tIns="0" rIns="0" bIns="0" rtlCol="0">
            <a:noAutofit/>
          </a:bodyPr>
          <a:lstStyle/>
          <a:p>
            <a:pPr>
              <a:lnSpc>
                <a:spcPct val="100000"/>
              </a:lnSpc>
              <a:spcBef>
                <a:spcPts val="900"/>
              </a:spcBef>
              <a:buClr>
                <a:srgbClr val="00A6A7"/>
              </a:buClr>
            </a:pPr>
            <a:r>
              <a:rPr lang="en-GB" sz="1200"/>
              <a:t>What to avoid:  </a:t>
            </a:r>
          </a:p>
          <a:p>
            <a:pPr marL="182880" indent="-182880">
              <a:lnSpc>
                <a:spcPct val="100000"/>
              </a:lnSpc>
              <a:spcBef>
                <a:spcPts val="900"/>
              </a:spcBef>
              <a:buClr>
                <a:srgbClr val="00A6A7"/>
              </a:buClr>
              <a:buFont typeface="Calibri" pitchFamily="34" charset="0"/>
              <a:buChar char="•"/>
            </a:pPr>
            <a:r>
              <a:rPr lang="en-GB" sz="1200"/>
              <a:t>…</a:t>
            </a:r>
          </a:p>
          <a:p>
            <a:pPr marL="182880" indent="-182880">
              <a:lnSpc>
                <a:spcPct val="100000"/>
              </a:lnSpc>
              <a:spcBef>
                <a:spcPts val="900"/>
              </a:spcBef>
              <a:buClr>
                <a:srgbClr val="00A6A7"/>
              </a:buClr>
              <a:buFont typeface="Calibri" pitchFamily="34" charset="0"/>
              <a:buChar char="•"/>
            </a:pPr>
            <a:r>
              <a:rPr lang="en-GB" sz="1200"/>
              <a:t>…</a:t>
            </a:r>
          </a:p>
          <a:p>
            <a:pPr marL="182880" indent="-182880">
              <a:lnSpc>
                <a:spcPct val="100000"/>
              </a:lnSpc>
              <a:spcBef>
                <a:spcPts val="900"/>
              </a:spcBef>
              <a:buClr>
                <a:srgbClr val="00A6A7"/>
              </a:buClr>
              <a:buFont typeface="Calibri" pitchFamily="34" charset="0"/>
              <a:buChar char="•"/>
            </a:pPr>
            <a:r>
              <a:rPr lang="en-GB" sz="1200"/>
              <a:t>…</a:t>
            </a:r>
          </a:p>
          <a:p>
            <a:pPr marL="182880" indent="-182880">
              <a:lnSpc>
                <a:spcPct val="100000"/>
              </a:lnSpc>
              <a:spcBef>
                <a:spcPts val="900"/>
              </a:spcBef>
              <a:buClr>
                <a:srgbClr val="00A6A7"/>
              </a:buClr>
              <a:buFont typeface="Calibri" pitchFamily="34" charset="0"/>
              <a:buChar char="•"/>
            </a:pPr>
            <a:r>
              <a:rPr lang="en-GB" sz="1200"/>
              <a:t>…</a:t>
            </a:r>
          </a:p>
          <a:p>
            <a:pPr marL="182880" indent="-182880">
              <a:lnSpc>
                <a:spcPct val="100000"/>
              </a:lnSpc>
              <a:spcBef>
                <a:spcPts val="900"/>
              </a:spcBef>
              <a:buClr>
                <a:srgbClr val="00A6A7"/>
              </a:buClr>
              <a:buFont typeface="Calibri" pitchFamily="34" charset="0"/>
              <a:buChar char="•"/>
            </a:pPr>
            <a:r>
              <a:rPr lang="en-GB" sz="1200"/>
              <a:t>…</a:t>
            </a:r>
          </a:p>
          <a:p>
            <a:pPr marL="182880" indent="-182880">
              <a:lnSpc>
                <a:spcPct val="100000"/>
              </a:lnSpc>
              <a:spcBef>
                <a:spcPts val="900"/>
              </a:spcBef>
              <a:buClr>
                <a:srgbClr val="00A6A7"/>
              </a:buClr>
              <a:buFont typeface="Calibri" pitchFamily="34" charset="0"/>
              <a:buChar char="•"/>
            </a:pPr>
            <a:endParaRPr lang="en-GB" sz="1200"/>
          </a:p>
        </p:txBody>
      </p:sp>
      <p:sp>
        <p:nvSpPr>
          <p:cNvPr id="9" name="Subtitle 5">
            <a:extLst>
              <a:ext uri="{FF2B5EF4-FFF2-40B4-BE49-F238E27FC236}">
                <a16:creationId xmlns:a16="http://schemas.microsoft.com/office/drawing/2014/main" id="{48127634-A9F5-423B-96E6-46BEFE24C812}"/>
              </a:ext>
            </a:extLst>
          </p:cNvPr>
          <p:cNvSpPr>
            <a:spLocks noGrp="1"/>
          </p:cNvSpPr>
          <p:nvPr>
            <p:ph type="subTitle" idx="13"/>
          </p:nvPr>
        </p:nvSpPr>
        <p:spPr>
          <a:xfrm>
            <a:off x="365125" y="704087"/>
            <a:ext cx="8476658" cy="274320"/>
          </a:xfrm>
        </p:spPr>
        <p:txBody>
          <a:bodyPr vert="horz" lIns="0" tIns="0" rIns="0" bIns="0" rtlCol="0" anchor="t">
            <a:noAutofit/>
          </a:bodyPr>
          <a:lstStyle/>
          <a:p>
            <a:r>
              <a:rPr lang="en-GB" i="1"/>
              <a:t>Please provide insight into what type of </a:t>
            </a:r>
            <a:r>
              <a:rPr lang="en-GB" b="1" i="1"/>
              <a:t>third rails</a:t>
            </a:r>
            <a:r>
              <a:rPr lang="en-GB" i="1"/>
              <a:t> to avoid with this industry (Non-starter terms/red flags)</a:t>
            </a:r>
            <a:endParaRPr lang="en-US"/>
          </a:p>
        </p:txBody>
      </p:sp>
    </p:spTree>
    <p:extLst>
      <p:ext uri="{BB962C8B-B14F-4D97-AF65-F5344CB8AC3E}">
        <p14:creationId xmlns:p14="http://schemas.microsoft.com/office/powerpoint/2010/main" val="3663870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DC7EC-215C-456B-AF43-9D8A9AD22B01}"/>
              </a:ext>
            </a:extLst>
          </p:cNvPr>
          <p:cNvSpPr>
            <a:spLocks noGrp="1"/>
          </p:cNvSpPr>
          <p:nvPr>
            <p:ph type="title"/>
          </p:nvPr>
        </p:nvSpPr>
        <p:spPr/>
        <p:txBody>
          <a:bodyPr/>
          <a:lstStyle/>
          <a:p>
            <a:r>
              <a:rPr lang="en-GB"/>
              <a:t>Creative Watch Outs + Considerations </a:t>
            </a:r>
          </a:p>
        </p:txBody>
      </p:sp>
      <p:sp>
        <p:nvSpPr>
          <p:cNvPr id="4" name="Slide Number Placeholder 3">
            <a:extLst>
              <a:ext uri="{FF2B5EF4-FFF2-40B4-BE49-F238E27FC236}">
                <a16:creationId xmlns:a16="http://schemas.microsoft.com/office/drawing/2014/main" id="{10591A90-0D09-415F-B374-332AEA24B084}"/>
              </a:ext>
            </a:extLst>
          </p:cNvPr>
          <p:cNvSpPr>
            <a:spLocks noGrp="1"/>
          </p:cNvSpPr>
          <p:nvPr>
            <p:ph type="sldNum" sz="quarter" idx="12"/>
          </p:nvPr>
        </p:nvSpPr>
        <p:spPr/>
        <p:txBody>
          <a:bodyPr/>
          <a:lstStyle/>
          <a:p>
            <a:fld id="{94C005EB-05AB-4350-8862-D44178390B49}" type="slidenum">
              <a:rPr lang="en-US" dirty="0" smtClean="0"/>
              <a:pPr/>
              <a:t>23</a:t>
            </a:fld>
            <a:endParaRPr lang="en-US"/>
          </a:p>
        </p:txBody>
      </p:sp>
      <p:sp>
        <p:nvSpPr>
          <p:cNvPr id="9" name="Subtitle 5">
            <a:extLst>
              <a:ext uri="{FF2B5EF4-FFF2-40B4-BE49-F238E27FC236}">
                <a16:creationId xmlns:a16="http://schemas.microsoft.com/office/drawing/2014/main" id="{48127634-A9F5-423B-96E6-46BEFE24C812}"/>
              </a:ext>
            </a:extLst>
          </p:cNvPr>
          <p:cNvSpPr>
            <a:spLocks noGrp="1"/>
          </p:cNvSpPr>
          <p:nvPr>
            <p:ph type="subTitle" idx="13"/>
          </p:nvPr>
        </p:nvSpPr>
        <p:spPr>
          <a:xfrm>
            <a:off x="365125" y="704086"/>
            <a:ext cx="7530106" cy="504781"/>
          </a:xfrm>
        </p:spPr>
        <p:txBody>
          <a:bodyPr vert="horz" lIns="0" tIns="0" rIns="0" bIns="0" rtlCol="0" anchor="t">
            <a:noAutofit/>
          </a:bodyPr>
          <a:lstStyle/>
          <a:p>
            <a:r>
              <a:rPr lang="en-GB" i="1"/>
              <a:t>Please provide insight into what type of </a:t>
            </a:r>
            <a:r>
              <a:rPr lang="en-GB" b="1" i="1"/>
              <a:t>imagery</a:t>
            </a:r>
            <a:r>
              <a:rPr lang="en-GB" i="1"/>
              <a:t> are considered red flags with this industry and what we should avoid. </a:t>
            </a:r>
            <a:r>
              <a:rPr lang="en-GB" i="1">
                <a:solidFill>
                  <a:schemeClr val="accent3"/>
                </a:solidFill>
              </a:rPr>
              <a:t>E.g. what are our client’s customer insights?</a:t>
            </a:r>
            <a:endParaRPr lang="en-GB" sz="1200" i="1">
              <a:solidFill>
                <a:schemeClr val="accent3"/>
              </a:solidFill>
            </a:endParaRPr>
          </a:p>
          <a:p>
            <a:r>
              <a:rPr lang="en-GB" sz="1200" i="1"/>
              <a:t>(Things to consider in terms of visual treatments)</a:t>
            </a:r>
          </a:p>
        </p:txBody>
      </p:sp>
      <p:sp>
        <p:nvSpPr>
          <p:cNvPr id="7" name="TextBox 6">
            <a:extLst>
              <a:ext uri="{FF2B5EF4-FFF2-40B4-BE49-F238E27FC236}">
                <a16:creationId xmlns:a16="http://schemas.microsoft.com/office/drawing/2014/main" id="{E6F5C35E-B908-4139-AFAB-C7A6BAE133D6}"/>
              </a:ext>
            </a:extLst>
          </p:cNvPr>
          <p:cNvSpPr txBox="1"/>
          <p:nvPr/>
        </p:nvSpPr>
        <p:spPr>
          <a:xfrm>
            <a:off x="883725" y="1698761"/>
            <a:ext cx="3499088" cy="3154527"/>
          </a:xfrm>
          <a:prstGeom prst="rect">
            <a:avLst/>
          </a:prstGeom>
          <a:noFill/>
        </p:spPr>
        <p:txBody>
          <a:bodyPr wrap="square" lIns="0" tIns="0" rIns="0" bIns="0" rtlCol="0" anchor="t">
            <a:noAutofit/>
          </a:bodyPr>
          <a:lstStyle/>
          <a:p>
            <a:pPr>
              <a:spcBef>
                <a:spcPts val="900"/>
              </a:spcBef>
              <a:buClr>
                <a:srgbClr val="00A6A7"/>
              </a:buClr>
            </a:pPr>
            <a:r>
              <a:rPr lang="en-GB" sz="1200"/>
              <a:t>What to avoid:  </a:t>
            </a:r>
          </a:p>
          <a:p>
            <a:pPr marL="182880" indent="-182880">
              <a:spcBef>
                <a:spcPts val="900"/>
              </a:spcBef>
              <a:buClr>
                <a:srgbClr val="00A6A7"/>
              </a:buClr>
              <a:buFont typeface="Calibri" pitchFamily="34" charset="0"/>
              <a:buChar char="•"/>
            </a:pPr>
            <a:r>
              <a:rPr lang="en-GB" sz="1200">
                <a:ea typeface="Open Sans"/>
                <a:cs typeface="Open Sans"/>
              </a:rPr>
              <a:t>We are selling to the commercia/corporate side of the bank. Avoid consumer-facing tone and imagery. </a:t>
            </a:r>
            <a:endParaRPr lang="en-GB" sz="1200"/>
          </a:p>
          <a:p>
            <a:pPr marL="182880" indent="-182880">
              <a:lnSpc>
                <a:spcPct val="100000"/>
              </a:lnSpc>
              <a:spcBef>
                <a:spcPts val="900"/>
              </a:spcBef>
              <a:buClr>
                <a:srgbClr val="00A6A7"/>
              </a:buClr>
              <a:buFont typeface="Calibri" pitchFamily="34" charset="0"/>
              <a:buChar char="•"/>
            </a:pPr>
            <a:endParaRPr lang="en-GB" sz="1200">
              <a:ea typeface="Open Sans"/>
              <a:cs typeface="Open Sans"/>
            </a:endParaRPr>
          </a:p>
        </p:txBody>
      </p:sp>
      <p:sp>
        <p:nvSpPr>
          <p:cNvPr id="10" name="TextBox 9">
            <a:extLst>
              <a:ext uri="{FF2B5EF4-FFF2-40B4-BE49-F238E27FC236}">
                <a16:creationId xmlns:a16="http://schemas.microsoft.com/office/drawing/2014/main" id="{5DB1A7ED-5BCA-4A09-8B69-BA6AA6C51FF6}"/>
              </a:ext>
            </a:extLst>
          </p:cNvPr>
          <p:cNvSpPr txBox="1"/>
          <p:nvPr/>
        </p:nvSpPr>
        <p:spPr>
          <a:xfrm>
            <a:off x="5119132" y="1698410"/>
            <a:ext cx="3499088" cy="3154527"/>
          </a:xfrm>
          <a:prstGeom prst="rect">
            <a:avLst/>
          </a:prstGeom>
          <a:noFill/>
        </p:spPr>
        <p:txBody>
          <a:bodyPr wrap="square" lIns="0" tIns="0" rIns="0" bIns="0" rtlCol="0" anchor="t">
            <a:noAutofit/>
          </a:bodyPr>
          <a:lstStyle/>
          <a:p>
            <a:pPr>
              <a:spcBef>
                <a:spcPts val="900"/>
              </a:spcBef>
              <a:buClr>
                <a:srgbClr val="00A6A7"/>
              </a:buClr>
            </a:pPr>
            <a:r>
              <a:rPr lang="en-GB" sz="1200"/>
              <a:t>What to consider:  </a:t>
            </a:r>
          </a:p>
          <a:p>
            <a:pPr marL="182880" indent="-182880">
              <a:spcBef>
                <a:spcPts val="900"/>
              </a:spcBef>
              <a:buClr>
                <a:srgbClr val="00A6A7"/>
              </a:buClr>
              <a:buFont typeface="Calibri" pitchFamily="34" charset="0"/>
              <a:buChar char="•"/>
            </a:pPr>
            <a:r>
              <a:rPr lang="en-GB" sz="1200">
                <a:ea typeface="Open Sans"/>
                <a:cs typeface="Open Sans"/>
              </a:rPr>
              <a:t>Tone needs to be "time is of the essence" </a:t>
            </a:r>
          </a:p>
          <a:p>
            <a:pPr marL="182880" indent="-182880">
              <a:spcBef>
                <a:spcPts val="900"/>
              </a:spcBef>
              <a:buClr>
                <a:srgbClr val="00A6A7"/>
              </a:buClr>
              <a:buFont typeface="Calibri" pitchFamily="34" charset="0"/>
              <a:buChar char="•"/>
            </a:pPr>
            <a:r>
              <a:rPr lang="en-GB" sz="1200"/>
              <a:t>Need to be compliant by a certain date (Jan 2025) </a:t>
            </a:r>
            <a:endParaRPr lang="en-GB" sz="1200">
              <a:ea typeface="Open Sans"/>
              <a:cs typeface="Open Sans"/>
            </a:endParaRPr>
          </a:p>
          <a:p>
            <a:pPr marL="182880" indent="-182880">
              <a:lnSpc>
                <a:spcPct val="100000"/>
              </a:lnSpc>
              <a:spcBef>
                <a:spcPts val="900"/>
              </a:spcBef>
              <a:buClr>
                <a:srgbClr val="00A6A7"/>
              </a:buClr>
              <a:buFont typeface="Calibri" pitchFamily="34" charset="0"/>
              <a:buChar char="•"/>
            </a:pPr>
            <a:endParaRPr lang="en-GB" sz="1200">
              <a:ea typeface="Open Sans"/>
              <a:cs typeface="Open Sans"/>
            </a:endParaRPr>
          </a:p>
          <a:p>
            <a:pPr marL="182880" indent="-182880">
              <a:lnSpc>
                <a:spcPct val="100000"/>
              </a:lnSpc>
              <a:spcBef>
                <a:spcPts val="900"/>
              </a:spcBef>
              <a:buClr>
                <a:srgbClr val="00A6A7"/>
              </a:buClr>
              <a:buFont typeface="Calibri" pitchFamily="34" charset="0"/>
              <a:buChar char="•"/>
            </a:pPr>
            <a:endParaRPr lang="en-GB" sz="1200"/>
          </a:p>
        </p:txBody>
      </p:sp>
    </p:spTree>
    <p:extLst>
      <p:ext uri="{BB962C8B-B14F-4D97-AF65-F5344CB8AC3E}">
        <p14:creationId xmlns:p14="http://schemas.microsoft.com/office/powerpoint/2010/main" val="4015326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4D4D211-8A5E-4771-B7EB-BB2344B3AF14}"/>
              </a:ext>
            </a:extLst>
          </p:cNvPr>
          <p:cNvSpPr>
            <a:spLocks noGrp="1"/>
          </p:cNvSpPr>
          <p:nvPr>
            <p:ph type="ctrTitle"/>
          </p:nvPr>
        </p:nvSpPr>
        <p:spPr>
          <a:xfrm>
            <a:off x="365126" y="365125"/>
            <a:ext cx="6492874" cy="2514599"/>
          </a:xfrm>
        </p:spPr>
        <p:txBody>
          <a:bodyPr/>
          <a:lstStyle/>
          <a:p>
            <a:r>
              <a:rPr lang="en-US">
                <a:solidFill>
                  <a:srgbClr val="FFFFFF"/>
                </a:solidFill>
              </a:rPr>
              <a:t>4. Channel Considerations</a:t>
            </a:r>
            <a:endParaRPr lang="en-US"/>
          </a:p>
        </p:txBody>
      </p:sp>
      <p:sp>
        <p:nvSpPr>
          <p:cNvPr id="7" name="Subtitle 6">
            <a:extLst>
              <a:ext uri="{FF2B5EF4-FFF2-40B4-BE49-F238E27FC236}">
                <a16:creationId xmlns:a16="http://schemas.microsoft.com/office/drawing/2014/main" id="{73687B81-9570-4AAE-AA8E-7A8826D57F57}"/>
              </a:ext>
            </a:extLst>
          </p:cNvPr>
          <p:cNvSpPr>
            <a:spLocks noGrp="1"/>
          </p:cNvSpPr>
          <p:nvPr>
            <p:ph type="subTitle" idx="1"/>
          </p:nvPr>
        </p:nvSpPr>
        <p:spPr/>
        <p:txBody>
          <a:bodyPr/>
          <a:lstStyle/>
          <a:p>
            <a:r>
              <a:rPr lang="en-GB" i="1"/>
              <a:t>Information for Channel Team</a:t>
            </a:r>
          </a:p>
          <a:p>
            <a:endParaRPr lang="en-GB"/>
          </a:p>
          <a:p>
            <a:r>
              <a:rPr lang="en-GB"/>
              <a:t>Slide 21: Channel Planning Checklist</a:t>
            </a:r>
          </a:p>
          <a:p>
            <a:r>
              <a:rPr lang="en-GB"/>
              <a:t>Slide 22: Existing High Performing Content </a:t>
            </a:r>
          </a:p>
          <a:p>
            <a:r>
              <a:rPr lang="en-GB"/>
              <a:t>Slide 23: 3rd Party Trade Publications</a:t>
            </a:r>
          </a:p>
          <a:p>
            <a:r>
              <a:rPr lang="en-GB"/>
              <a:t>Slide 24: Landing Page Assets</a:t>
            </a:r>
          </a:p>
          <a:p>
            <a:r>
              <a:rPr lang="en-GB"/>
              <a:t>Slide 25: Paid Media Asset</a:t>
            </a:r>
          </a:p>
          <a:p>
            <a:r>
              <a:rPr lang="en-GB"/>
              <a:t>Slide 26: Email</a:t>
            </a:r>
          </a:p>
          <a:p>
            <a:r>
              <a:rPr lang="en-GB"/>
              <a:t>Slide 27: Organic Social</a:t>
            </a:r>
          </a:p>
        </p:txBody>
      </p:sp>
      <p:sp>
        <p:nvSpPr>
          <p:cNvPr id="5" name="Slide Number Placeholder 4">
            <a:extLst>
              <a:ext uri="{FF2B5EF4-FFF2-40B4-BE49-F238E27FC236}">
                <a16:creationId xmlns:a16="http://schemas.microsoft.com/office/drawing/2014/main" id="{37C9D5A1-879D-4E97-8547-7E8AC759A338}"/>
              </a:ext>
            </a:extLst>
          </p:cNvPr>
          <p:cNvSpPr>
            <a:spLocks noGrp="1"/>
          </p:cNvSpPr>
          <p:nvPr>
            <p:ph type="sldNum" sz="quarter" idx="11"/>
          </p:nvPr>
        </p:nvSpPr>
        <p:spPr/>
        <p:txBody>
          <a:bodyPr/>
          <a:lstStyle/>
          <a:p>
            <a:fld id="{94C005EB-05AB-4350-8862-D44178390B49}" type="slidenum">
              <a:rPr lang="en-US" smtClean="0"/>
              <a:pPr/>
              <a:t>24</a:t>
            </a:fld>
            <a:endParaRPr lang="en-US"/>
          </a:p>
        </p:txBody>
      </p:sp>
      <p:sp>
        <p:nvSpPr>
          <p:cNvPr id="8" name="Rectangle 7">
            <a:extLst>
              <a:ext uri="{FF2B5EF4-FFF2-40B4-BE49-F238E27FC236}">
                <a16:creationId xmlns:a16="http://schemas.microsoft.com/office/drawing/2014/main" id="{73DBD590-BFB4-4361-BC06-AB182C513851}"/>
              </a:ext>
            </a:extLst>
          </p:cNvPr>
          <p:cNvSpPr/>
          <p:nvPr/>
        </p:nvSpPr>
        <p:spPr>
          <a:xfrm>
            <a:off x="6614160" y="121920"/>
            <a:ext cx="1005840" cy="338327"/>
          </a:xfrm>
          <a:prstGeom prst="rect">
            <a:avLst/>
          </a:prstGeom>
          <a:solidFill>
            <a:srgbClr val="F76923"/>
          </a:solidFill>
          <a:ln>
            <a:noFill/>
          </a:ln>
        </p:spPr>
        <p:style>
          <a:lnRef idx="0">
            <a:schemeClr val="dk1"/>
          </a:lnRef>
          <a:fillRef idx="1">
            <a:schemeClr val="dk1"/>
          </a:fillRef>
          <a:effectRef idx="0">
            <a:schemeClr val="dk1"/>
          </a:effectRef>
          <a:fontRef idx="minor">
            <a:schemeClr val="lt1"/>
          </a:fontRef>
        </p:style>
        <p:txBody>
          <a:bodyPr rtlCol="0" anchor="ctr"/>
          <a:lstStyle/>
          <a:p>
            <a:pPr algn="ctr"/>
            <a:r>
              <a:rPr lang="en-GB" sz="1200"/>
              <a:t>Channel</a:t>
            </a:r>
            <a:endParaRPr lang="en-US" sz="1200"/>
          </a:p>
        </p:txBody>
      </p:sp>
      <p:sp>
        <p:nvSpPr>
          <p:cNvPr id="9" name="Rectangle 8">
            <a:extLst>
              <a:ext uri="{FF2B5EF4-FFF2-40B4-BE49-F238E27FC236}">
                <a16:creationId xmlns:a16="http://schemas.microsoft.com/office/drawing/2014/main" id="{843EBBDB-DC70-49EC-A0F7-85CA3398B5F6}"/>
              </a:ext>
            </a:extLst>
          </p:cNvPr>
          <p:cNvSpPr/>
          <p:nvPr/>
        </p:nvSpPr>
        <p:spPr>
          <a:xfrm>
            <a:off x="6614160" y="484389"/>
            <a:ext cx="1005840" cy="338327"/>
          </a:xfrm>
          <a:prstGeom prst="rect">
            <a:avLst/>
          </a:prstGeom>
          <a:solidFill>
            <a:schemeClr val="accent2"/>
          </a:solidFill>
          <a:ln>
            <a:noFill/>
          </a:ln>
        </p:spPr>
        <p:style>
          <a:lnRef idx="0">
            <a:schemeClr val="dk1"/>
          </a:lnRef>
          <a:fillRef idx="1">
            <a:schemeClr val="dk1"/>
          </a:fillRef>
          <a:effectRef idx="0">
            <a:schemeClr val="dk1"/>
          </a:effectRef>
          <a:fontRef idx="minor">
            <a:schemeClr val="lt1"/>
          </a:fontRef>
        </p:style>
        <p:txBody>
          <a:bodyPr rtlCol="0" anchor="ctr"/>
          <a:lstStyle/>
          <a:p>
            <a:pPr algn="ctr"/>
            <a:r>
              <a:rPr lang="en-GB" sz="1200"/>
              <a:t>Creative</a:t>
            </a:r>
            <a:endParaRPr lang="en-US" sz="1200"/>
          </a:p>
        </p:txBody>
      </p:sp>
      <p:sp>
        <p:nvSpPr>
          <p:cNvPr id="10" name="Rectangle 9">
            <a:extLst>
              <a:ext uri="{FF2B5EF4-FFF2-40B4-BE49-F238E27FC236}">
                <a16:creationId xmlns:a16="http://schemas.microsoft.com/office/drawing/2014/main" id="{6DF21941-EBE6-4FA4-9621-DF629AE9D93B}"/>
              </a:ext>
            </a:extLst>
          </p:cNvPr>
          <p:cNvSpPr/>
          <p:nvPr/>
        </p:nvSpPr>
        <p:spPr>
          <a:xfrm>
            <a:off x="7660005" y="484389"/>
            <a:ext cx="1013460" cy="338328"/>
          </a:xfrm>
          <a:prstGeom prst="rect">
            <a:avLst/>
          </a:prstGeom>
          <a:solidFill>
            <a:srgbClr val="5F67B9"/>
          </a:solidFill>
          <a:ln>
            <a:noFill/>
          </a:ln>
        </p:spPr>
        <p:style>
          <a:lnRef idx="0">
            <a:schemeClr val="dk1"/>
          </a:lnRef>
          <a:fillRef idx="1">
            <a:schemeClr val="dk1"/>
          </a:fillRef>
          <a:effectRef idx="0">
            <a:schemeClr val="dk1"/>
          </a:effectRef>
          <a:fontRef idx="minor">
            <a:schemeClr val="lt1"/>
          </a:fontRef>
        </p:style>
        <p:txBody>
          <a:bodyPr rtlCol="0" anchor="ctr"/>
          <a:lstStyle/>
          <a:p>
            <a:pPr algn="ctr"/>
            <a:r>
              <a:rPr lang="en-GB" sz="1200"/>
              <a:t>IMLs</a:t>
            </a:r>
            <a:endParaRPr lang="en-US" sz="1200"/>
          </a:p>
        </p:txBody>
      </p:sp>
    </p:spTree>
    <p:extLst>
      <p:ext uri="{BB962C8B-B14F-4D97-AF65-F5344CB8AC3E}">
        <p14:creationId xmlns:p14="http://schemas.microsoft.com/office/powerpoint/2010/main" val="3602014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DC7EC-215C-456B-AF43-9D8A9AD22B01}"/>
              </a:ext>
            </a:extLst>
          </p:cNvPr>
          <p:cNvSpPr>
            <a:spLocks noGrp="1"/>
          </p:cNvSpPr>
          <p:nvPr>
            <p:ph type="title"/>
          </p:nvPr>
        </p:nvSpPr>
        <p:spPr/>
        <p:txBody>
          <a:bodyPr/>
          <a:lstStyle/>
          <a:p>
            <a:r>
              <a:rPr lang="en-US"/>
              <a:t>Channel Planning Checklist </a:t>
            </a:r>
          </a:p>
        </p:txBody>
      </p:sp>
      <p:sp>
        <p:nvSpPr>
          <p:cNvPr id="6" name="Subtitle 5">
            <a:extLst>
              <a:ext uri="{FF2B5EF4-FFF2-40B4-BE49-F238E27FC236}">
                <a16:creationId xmlns:a16="http://schemas.microsoft.com/office/drawing/2014/main" id="{57EED213-F035-4EB5-A91A-2B91F860A770}"/>
              </a:ext>
            </a:extLst>
          </p:cNvPr>
          <p:cNvSpPr>
            <a:spLocks noGrp="1"/>
          </p:cNvSpPr>
          <p:nvPr>
            <p:ph type="subTitle" idx="13"/>
          </p:nvPr>
        </p:nvSpPr>
        <p:spPr>
          <a:xfrm>
            <a:off x="365125" y="704086"/>
            <a:ext cx="8413116" cy="338327"/>
          </a:xfrm>
        </p:spPr>
        <p:txBody>
          <a:bodyPr vert="horz" lIns="0" tIns="0" rIns="0" bIns="0" rtlCol="0" anchor="t">
            <a:noAutofit/>
          </a:bodyPr>
          <a:lstStyle/>
          <a:p>
            <a:r>
              <a:rPr lang="en-GB" i="1"/>
              <a:t>Proposed deliverables and suggested timings</a:t>
            </a:r>
          </a:p>
        </p:txBody>
      </p:sp>
      <p:sp>
        <p:nvSpPr>
          <p:cNvPr id="4" name="Slide Number Placeholder 3">
            <a:extLst>
              <a:ext uri="{FF2B5EF4-FFF2-40B4-BE49-F238E27FC236}">
                <a16:creationId xmlns:a16="http://schemas.microsoft.com/office/drawing/2014/main" id="{10591A90-0D09-415F-B374-332AEA24B084}"/>
              </a:ext>
            </a:extLst>
          </p:cNvPr>
          <p:cNvSpPr>
            <a:spLocks noGrp="1"/>
          </p:cNvSpPr>
          <p:nvPr>
            <p:ph type="sldNum" sz="quarter" idx="12"/>
          </p:nvPr>
        </p:nvSpPr>
        <p:spPr/>
        <p:txBody>
          <a:bodyPr/>
          <a:lstStyle/>
          <a:p>
            <a:fld id="{94C005EB-05AB-4350-8862-D44178390B49}" type="slidenum">
              <a:rPr lang="en-US" smtClean="0"/>
              <a:pPr/>
              <a:t>25</a:t>
            </a:fld>
            <a:endParaRPr lang="en-US"/>
          </a:p>
        </p:txBody>
      </p:sp>
      <p:graphicFrame>
        <p:nvGraphicFramePr>
          <p:cNvPr id="8" name="Table 6">
            <a:extLst>
              <a:ext uri="{FF2B5EF4-FFF2-40B4-BE49-F238E27FC236}">
                <a16:creationId xmlns:a16="http://schemas.microsoft.com/office/drawing/2014/main" id="{2DB9E7B9-08E2-463D-A160-4165733FE073}"/>
              </a:ext>
            </a:extLst>
          </p:cNvPr>
          <p:cNvGraphicFramePr>
            <a:graphicFrameLocks noGrp="1"/>
          </p:cNvGraphicFramePr>
          <p:nvPr>
            <p:extLst>
              <p:ext uri="{D42A27DB-BD31-4B8C-83A1-F6EECF244321}">
                <p14:modId xmlns:p14="http://schemas.microsoft.com/office/powerpoint/2010/main" val="2411352566"/>
              </p:ext>
            </p:extLst>
          </p:nvPr>
        </p:nvGraphicFramePr>
        <p:xfrm>
          <a:off x="365124" y="1555788"/>
          <a:ext cx="8561466" cy="2526454"/>
        </p:xfrm>
        <a:graphic>
          <a:graphicData uri="http://schemas.openxmlformats.org/drawingml/2006/table">
            <a:tbl>
              <a:tblPr firstRow="1" bandRow="1">
                <a:tableStyleId>{7207B5E3-C84D-437C-8577-B3E8D5512DED}</a:tableStyleId>
              </a:tblPr>
              <a:tblGrid>
                <a:gridCol w="3261996">
                  <a:extLst>
                    <a:ext uri="{9D8B030D-6E8A-4147-A177-3AD203B41FA5}">
                      <a16:colId xmlns:a16="http://schemas.microsoft.com/office/drawing/2014/main" val="2903214654"/>
                    </a:ext>
                  </a:extLst>
                </a:gridCol>
                <a:gridCol w="2331720">
                  <a:extLst>
                    <a:ext uri="{9D8B030D-6E8A-4147-A177-3AD203B41FA5}">
                      <a16:colId xmlns:a16="http://schemas.microsoft.com/office/drawing/2014/main" val="2949166098"/>
                    </a:ext>
                  </a:extLst>
                </a:gridCol>
                <a:gridCol w="2967750">
                  <a:extLst>
                    <a:ext uri="{9D8B030D-6E8A-4147-A177-3AD203B41FA5}">
                      <a16:colId xmlns:a16="http://schemas.microsoft.com/office/drawing/2014/main" val="3573795985"/>
                    </a:ext>
                  </a:extLst>
                </a:gridCol>
              </a:tblGrid>
              <a:tr h="331894">
                <a:tc>
                  <a:txBody>
                    <a:bodyPr/>
                    <a:lstStyle/>
                    <a:p>
                      <a:r>
                        <a:rPr lang="en-US"/>
                        <a:t>Deliverable</a:t>
                      </a:r>
                      <a:endParaRPr lang="en-US" b="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20000"/>
                      </a:srgbClr>
                    </a:solidFill>
                  </a:tcPr>
                </a:tc>
                <a:tc>
                  <a:txBody>
                    <a:bodyPr/>
                    <a:lstStyle/>
                    <a:p>
                      <a:r>
                        <a:rPr lang="en-US"/>
                        <a:t>Included in the Program</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20000"/>
                      </a:srgbClr>
                    </a:solidFill>
                  </a:tcPr>
                </a:tc>
                <a:tc>
                  <a:txBody>
                    <a:bodyPr/>
                    <a:lstStyle/>
                    <a:p>
                      <a:r>
                        <a:rPr lang="en-US"/>
                        <a:t>Timeframe (as per SLAs) </a:t>
                      </a:r>
                      <a:endParaRPr lang="en-US" b="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20000"/>
                      </a:srgbClr>
                    </a:solidFill>
                  </a:tcPr>
                </a:tc>
                <a:extLst>
                  <a:ext uri="{0D108BD9-81ED-4DB2-BD59-A6C34878D82A}">
                    <a16:rowId xmlns:a16="http://schemas.microsoft.com/office/drawing/2014/main" val="1113132889"/>
                  </a:ext>
                </a:extLst>
              </a:tr>
              <a:tr h="190527">
                <a:tc>
                  <a:txBody>
                    <a:bodyPr/>
                    <a:lstStyle/>
                    <a:p>
                      <a:pPr marL="0" indent="0">
                        <a:buFont typeface="Arial" panose="020B0604020202020204" pitchFamily="34" charset="0"/>
                        <a:buNone/>
                      </a:pPr>
                      <a:r>
                        <a:rPr lang="en-GB" i="1"/>
                        <a:t>Pega.com Landing Page</a:t>
                      </a:r>
                      <a:endParaRPr lang="en-US"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buFont typeface="Arial" panose="020B0604020202020204" pitchFamily="34" charset="0"/>
                        <a:buNone/>
                      </a:pPr>
                      <a:r>
                        <a:rPr lang="en-GB" i="1"/>
                        <a:t>X</a:t>
                      </a:r>
                      <a:endParaRPr lang="en-US"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Font typeface="Arial" panose="020B0604020202020204" pitchFamily="34" charset="0"/>
                        <a:buNone/>
                      </a:pPr>
                      <a:r>
                        <a:rPr lang="en-US" i="1"/>
                        <a:t>4 Weeks from brief (tbc)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75525150"/>
                  </a:ext>
                </a:extLst>
              </a:tr>
              <a:tr h="0">
                <a:tc>
                  <a:txBody>
                    <a:bodyPr/>
                    <a:lstStyle/>
                    <a:p>
                      <a:pPr marL="0" indent="0">
                        <a:buFont typeface="Arial" panose="020B0604020202020204" pitchFamily="34" charset="0"/>
                        <a:buNone/>
                      </a:pPr>
                      <a:r>
                        <a:rPr lang="en-GB" i="1"/>
                        <a:t>Paid Media</a:t>
                      </a:r>
                      <a:endParaRPr lang="en-US"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buFont typeface="Arial" panose="020B0604020202020204" pitchFamily="34" charset="0"/>
                        <a:buNone/>
                      </a:pPr>
                      <a:r>
                        <a:rPr lang="en-GB" i="1"/>
                        <a:t>X</a:t>
                      </a:r>
                      <a:endParaRPr lang="en-US"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Font typeface="Arial" panose="020B0604020202020204" pitchFamily="34" charset="0"/>
                        <a:buNone/>
                      </a:pPr>
                      <a:r>
                        <a:rPr lang="en-US" i="1"/>
                        <a:t>4 Weeks from brief (tbc)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98463014"/>
                  </a:ext>
                </a:extLst>
              </a:tr>
              <a:tr h="0">
                <a:tc>
                  <a:txBody>
                    <a:bodyPr/>
                    <a:lstStyle/>
                    <a:p>
                      <a:pPr marL="0" indent="0">
                        <a:buFont typeface="Arial" panose="020B0604020202020204" pitchFamily="34" charset="0"/>
                        <a:buNone/>
                      </a:pPr>
                      <a:r>
                        <a:rPr lang="en-GB" i="1"/>
                        <a:t>Email</a:t>
                      </a:r>
                      <a:endParaRPr lang="en-US"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buFont typeface="Arial" panose="020B0604020202020204" pitchFamily="34" charset="0"/>
                        <a:buNone/>
                      </a:pPr>
                      <a:r>
                        <a:rPr lang="en-GB" i="1"/>
                        <a:t>X</a:t>
                      </a:r>
                      <a:endParaRPr lang="en-US"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Font typeface="Arial" panose="020B0604020202020204" pitchFamily="34" charset="0"/>
                        <a:buNone/>
                      </a:pPr>
                      <a:r>
                        <a:rPr lang="en-US" i="1"/>
                        <a:t>4 Weeks from brief (tbc)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32054727"/>
                  </a:ext>
                </a:extLst>
              </a:tr>
              <a:tr h="0">
                <a:tc>
                  <a:txBody>
                    <a:bodyPr/>
                    <a:lstStyle/>
                    <a:p>
                      <a:pPr marL="0" indent="0">
                        <a:buFont typeface="Arial" panose="020B0604020202020204" pitchFamily="34" charset="0"/>
                        <a:buNone/>
                      </a:pPr>
                      <a:r>
                        <a:rPr lang="en-GB" i="1"/>
                        <a:t>Social Media</a:t>
                      </a:r>
                      <a:endParaRPr lang="en-US"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buFont typeface="Arial" panose="020B0604020202020204" pitchFamily="34" charset="0"/>
                        <a:buNone/>
                      </a:pPr>
                      <a:r>
                        <a:rPr lang="en-GB" i="1"/>
                        <a:t>X</a:t>
                      </a:r>
                      <a:endParaRPr lang="en-US"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i="1"/>
                        <a:t>4 Weeks from brief (tbc)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11874020"/>
                  </a:ext>
                </a:extLst>
              </a:tr>
              <a:tr h="0">
                <a:tc>
                  <a:txBody>
                    <a:bodyPr/>
                    <a:lstStyle/>
                    <a:p>
                      <a:pPr marL="0" indent="0">
                        <a:buFont typeface="Arial" panose="020B0604020202020204" pitchFamily="34" charset="0"/>
                        <a:buNone/>
                      </a:pPr>
                      <a:r>
                        <a:rPr lang="en-GB" i="1"/>
                        <a:t>3</a:t>
                      </a:r>
                      <a:r>
                        <a:rPr lang="en-GB" i="1" baseline="30000"/>
                        <a:t>rd</a:t>
                      </a:r>
                      <a:r>
                        <a:rPr lang="en-GB" i="1"/>
                        <a:t> Party Publications</a:t>
                      </a:r>
                      <a:endParaRPr lang="en-US"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buFont typeface="Arial" panose="020B0604020202020204" pitchFamily="34" charset="0"/>
                        <a:buNone/>
                      </a:pPr>
                      <a:r>
                        <a:rPr lang="en-GB" i="1"/>
                        <a:t>X</a:t>
                      </a:r>
                      <a:endParaRPr lang="en-US"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i="1"/>
                        <a:t>12 Weeks from brief (tbc)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37420403"/>
                  </a:ext>
                </a:extLst>
              </a:tr>
              <a:tr h="0">
                <a:tc>
                  <a:txBody>
                    <a:bodyPr/>
                    <a:lstStyle/>
                    <a:p>
                      <a:pPr marL="0" indent="0">
                        <a:buFont typeface="Arial" panose="020B0604020202020204" pitchFamily="34" charset="0"/>
                        <a:buNone/>
                      </a:pPr>
                      <a:r>
                        <a:rPr lang="en-GB" i="1"/>
                        <a:t>Webinars</a:t>
                      </a:r>
                      <a:endParaRPr lang="en-US"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buFont typeface="Arial" panose="020B0604020202020204" pitchFamily="34" charset="0"/>
                        <a:buNone/>
                      </a:pPr>
                      <a:endParaRPr lang="en-US"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Font typeface="Arial" panose="020B0604020202020204" pitchFamily="34" charset="0"/>
                        <a:buNone/>
                      </a:pPr>
                      <a:endParaRPr lang="en-US"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24405321"/>
                  </a:ext>
                </a:extLst>
              </a:tr>
              <a:tr h="0">
                <a:tc>
                  <a:txBody>
                    <a:bodyPr/>
                    <a:lstStyle/>
                    <a:p>
                      <a:pPr marL="0" indent="0">
                        <a:buFont typeface="Arial" panose="020B0604020202020204" pitchFamily="34" charset="0"/>
                        <a:buNone/>
                      </a:pPr>
                      <a:r>
                        <a:rPr lang="en-GB" i="1"/>
                        <a:t>Content creation</a:t>
                      </a:r>
                      <a:endParaRPr lang="en-US"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buFont typeface="Arial" panose="020B0604020202020204" pitchFamily="34" charset="0"/>
                        <a:buNone/>
                      </a:pPr>
                      <a:r>
                        <a:rPr lang="en-GB" i="1"/>
                        <a:t>X</a:t>
                      </a:r>
                      <a:endParaRPr lang="en-US"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i="1"/>
                        <a:t>4 Weeks from brief (tbc)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80514665"/>
                  </a:ext>
                </a:extLst>
              </a:tr>
              <a:tr h="0">
                <a:tc>
                  <a:txBody>
                    <a:bodyPr/>
                    <a:lstStyle/>
                    <a:p>
                      <a:pPr marL="0" indent="0">
                        <a:buFont typeface="Arial" panose="020B0604020202020204" pitchFamily="34" charset="0"/>
                        <a:buNone/>
                      </a:pPr>
                      <a:r>
                        <a:rPr lang="en-GB" i="1"/>
                        <a:t>Events </a:t>
                      </a:r>
                      <a:endParaRPr lang="en-US"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Font typeface="Arial" panose="020B0604020202020204" pitchFamily="34" charset="0"/>
                        <a:buNone/>
                      </a:pPr>
                      <a:endParaRPr lang="en-US"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Font typeface="Arial" panose="020B0604020202020204" pitchFamily="34" charset="0"/>
                        <a:buNone/>
                      </a:pPr>
                      <a:endParaRPr lang="en-US"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21323155"/>
                  </a:ext>
                </a:extLst>
              </a:tr>
            </a:tbl>
          </a:graphicData>
        </a:graphic>
      </p:graphicFrame>
    </p:spTree>
    <p:extLst>
      <p:ext uri="{BB962C8B-B14F-4D97-AF65-F5344CB8AC3E}">
        <p14:creationId xmlns:p14="http://schemas.microsoft.com/office/powerpoint/2010/main" val="2310177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0591A90-0D09-415F-B374-332AEA24B084}"/>
              </a:ext>
            </a:extLst>
          </p:cNvPr>
          <p:cNvSpPr>
            <a:spLocks noGrp="1"/>
          </p:cNvSpPr>
          <p:nvPr>
            <p:ph type="sldNum" sz="quarter" idx="12"/>
          </p:nvPr>
        </p:nvSpPr>
        <p:spPr/>
        <p:txBody>
          <a:bodyPr/>
          <a:lstStyle/>
          <a:p>
            <a:fld id="{94C005EB-05AB-4350-8862-D44178390B49}" type="slidenum">
              <a:rPr lang="en-US" smtClean="0"/>
              <a:pPr/>
              <a:t>26</a:t>
            </a:fld>
            <a:endParaRPr lang="en-US"/>
          </a:p>
        </p:txBody>
      </p:sp>
      <p:sp>
        <p:nvSpPr>
          <p:cNvPr id="12" name="Title 1">
            <a:extLst>
              <a:ext uri="{FF2B5EF4-FFF2-40B4-BE49-F238E27FC236}">
                <a16:creationId xmlns:a16="http://schemas.microsoft.com/office/drawing/2014/main" id="{1CC62B58-8C25-41B7-B936-8EE728A9527F}"/>
              </a:ext>
            </a:extLst>
          </p:cNvPr>
          <p:cNvSpPr>
            <a:spLocks noGrp="1"/>
          </p:cNvSpPr>
          <p:nvPr>
            <p:ph type="title"/>
          </p:nvPr>
        </p:nvSpPr>
        <p:spPr>
          <a:xfrm>
            <a:off x="365125" y="365760"/>
            <a:ext cx="8413750" cy="338327"/>
          </a:xfrm>
        </p:spPr>
        <p:txBody>
          <a:bodyPr/>
          <a:lstStyle/>
          <a:p>
            <a:r>
              <a:rPr lang="en-US"/>
              <a:t>Existing high performing content </a:t>
            </a:r>
          </a:p>
        </p:txBody>
      </p:sp>
      <p:sp>
        <p:nvSpPr>
          <p:cNvPr id="15" name="Subtitle 5">
            <a:extLst>
              <a:ext uri="{FF2B5EF4-FFF2-40B4-BE49-F238E27FC236}">
                <a16:creationId xmlns:a16="http://schemas.microsoft.com/office/drawing/2014/main" id="{134A81D7-30F8-4293-A1FC-93D34080CE17}"/>
              </a:ext>
            </a:extLst>
          </p:cNvPr>
          <p:cNvSpPr>
            <a:spLocks noGrp="1"/>
          </p:cNvSpPr>
          <p:nvPr>
            <p:ph type="subTitle" idx="13"/>
          </p:nvPr>
        </p:nvSpPr>
        <p:spPr>
          <a:xfrm>
            <a:off x="365125" y="704087"/>
            <a:ext cx="8561465" cy="403601"/>
          </a:xfrm>
        </p:spPr>
        <p:txBody>
          <a:bodyPr vert="horz" lIns="0" tIns="0" rIns="0" bIns="0" rtlCol="0" anchor="t">
            <a:noAutofit/>
          </a:bodyPr>
          <a:lstStyle/>
          <a:p>
            <a:r>
              <a:rPr lang="en-GB" i="1">
                <a:ea typeface="+mn-lt"/>
                <a:cs typeface="+mn-lt"/>
              </a:rPr>
              <a:t>A list of existing content that has proven to drive high engagement with the primary buyer persona</a:t>
            </a:r>
            <a:endParaRPr lang="en-GB"/>
          </a:p>
        </p:txBody>
      </p:sp>
      <p:graphicFrame>
        <p:nvGraphicFramePr>
          <p:cNvPr id="6" name="Table 6">
            <a:extLst>
              <a:ext uri="{FF2B5EF4-FFF2-40B4-BE49-F238E27FC236}">
                <a16:creationId xmlns:a16="http://schemas.microsoft.com/office/drawing/2014/main" id="{50A6C624-A5E3-4400-980F-47C9DB94369C}"/>
              </a:ext>
            </a:extLst>
          </p:cNvPr>
          <p:cNvGraphicFramePr>
            <a:graphicFrameLocks noGrp="1"/>
          </p:cNvGraphicFramePr>
          <p:nvPr>
            <p:extLst>
              <p:ext uri="{D42A27DB-BD31-4B8C-83A1-F6EECF244321}">
                <p14:modId xmlns:p14="http://schemas.microsoft.com/office/powerpoint/2010/main" val="2858882985"/>
              </p:ext>
            </p:extLst>
          </p:nvPr>
        </p:nvGraphicFramePr>
        <p:xfrm>
          <a:off x="445637" y="1133080"/>
          <a:ext cx="7902576" cy="1886374"/>
        </p:xfrm>
        <a:graphic>
          <a:graphicData uri="http://schemas.openxmlformats.org/drawingml/2006/table">
            <a:tbl>
              <a:tblPr firstRow="1" bandRow="1">
                <a:tableStyleId>{7207B5E3-C84D-437C-8577-B3E8D5512DED}</a:tableStyleId>
              </a:tblPr>
              <a:tblGrid>
                <a:gridCol w="3967518">
                  <a:extLst>
                    <a:ext uri="{9D8B030D-6E8A-4147-A177-3AD203B41FA5}">
                      <a16:colId xmlns:a16="http://schemas.microsoft.com/office/drawing/2014/main" val="2903214654"/>
                    </a:ext>
                  </a:extLst>
                </a:gridCol>
                <a:gridCol w="2030058">
                  <a:extLst>
                    <a:ext uri="{9D8B030D-6E8A-4147-A177-3AD203B41FA5}">
                      <a16:colId xmlns:a16="http://schemas.microsoft.com/office/drawing/2014/main" val="2949166098"/>
                    </a:ext>
                  </a:extLst>
                </a:gridCol>
                <a:gridCol w="1905000">
                  <a:extLst>
                    <a:ext uri="{9D8B030D-6E8A-4147-A177-3AD203B41FA5}">
                      <a16:colId xmlns:a16="http://schemas.microsoft.com/office/drawing/2014/main" val="3573795985"/>
                    </a:ext>
                  </a:extLst>
                </a:gridCol>
              </a:tblGrid>
              <a:tr h="331894">
                <a:tc>
                  <a:txBody>
                    <a:bodyPr/>
                    <a:lstStyle/>
                    <a:p>
                      <a:r>
                        <a:rPr lang="en-US"/>
                        <a:t>Asset Name/Link (Maximum of 3 core assets)</a:t>
                      </a:r>
                      <a:endParaRPr lang="en-US" b="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20000"/>
                      </a:srgbClr>
                    </a:solidFill>
                  </a:tcPr>
                </a:tc>
                <a:tc>
                  <a:txBody>
                    <a:bodyPr/>
                    <a:lstStyle/>
                    <a:p>
                      <a:r>
                        <a:rPr lang="en-US"/>
                        <a:t>Performance</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20000"/>
                      </a:srgbClr>
                    </a:solidFill>
                  </a:tcPr>
                </a:tc>
                <a:tc>
                  <a:txBody>
                    <a:bodyPr/>
                    <a:lstStyle/>
                    <a:p>
                      <a:r>
                        <a:rPr lang="en-US"/>
                        <a:t>Timeframe </a:t>
                      </a:r>
                      <a:endParaRPr lang="en-US" b="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20000"/>
                      </a:srgbClr>
                    </a:solidFill>
                  </a:tcPr>
                </a:tc>
                <a:extLst>
                  <a:ext uri="{0D108BD9-81ED-4DB2-BD59-A6C34878D82A}">
                    <a16:rowId xmlns:a16="http://schemas.microsoft.com/office/drawing/2014/main" val="1113132889"/>
                  </a:ext>
                </a:extLst>
              </a:tr>
              <a:tr h="0">
                <a:tc>
                  <a:txBody>
                    <a:bodyPr/>
                    <a:lstStyle/>
                    <a:p>
                      <a:pPr marL="0" lvl="0" indent="0">
                        <a:buNone/>
                      </a:pPr>
                      <a:r>
                        <a:rPr lang="en-US" sz="1200" b="0" i="0" u="none" strike="noStrike" noProof="0">
                          <a:latin typeface="Open Sans"/>
                          <a:hlinkClick r:id="rId3"/>
                        </a:rPr>
                        <a:t>HSBC Case Study</a:t>
                      </a:r>
                      <a:r>
                        <a:rPr lang="en-US" sz="1200" b="0" i="0" u="none" strike="noStrike" noProof="0">
                          <a:latin typeface="Open San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Font typeface="Arial" panose="020B0604020202020204" pitchFamily="34" charset="0"/>
                        <a:buNone/>
                      </a:pPr>
                      <a:endParaRPr lang="en-US"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Font typeface="Arial" panose="020B0604020202020204" pitchFamily="34" charset="0"/>
                        <a:buNone/>
                      </a:pPr>
                      <a:endParaRPr lang="en-US"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11874020"/>
                  </a:ext>
                </a:extLst>
              </a:tr>
              <a:tr h="0">
                <a:tc>
                  <a:txBody>
                    <a:bodyPr/>
                    <a:lstStyle/>
                    <a:p>
                      <a:pPr marL="0" lvl="0" indent="0">
                        <a:buNone/>
                      </a:pPr>
                      <a:r>
                        <a:rPr lang="en-US" sz="1200" b="0" i="0" u="none" strike="sngStrike" noProof="0">
                          <a:latin typeface="Open Sans"/>
                          <a:hlinkClick r:id="rId4"/>
                        </a:rPr>
                        <a:t>HSBC Case Study Part 2</a:t>
                      </a:r>
                      <a:r>
                        <a:rPr lang="en-US" sz="1200" b="0" i="0" u="none" strike="noStrike" noProof="0">
                          <a:latin typeface="Open Sans"/>
                          <a:hlinkClick r:id="rId4"/>
                        </a:rPr>
                        <a:t> (removed)</a:t>
                      </a:r>
                      <a:endParaRPr lang="en-US" sz="1200" b="0" i="0" u="none" strike="noStrike" noProof="0">
                        <a:latin typeface="Open San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Font typeface="Arial" panose="020B0604020202020204" pitchFamily="34" charset="0"/>
                        <a:buNone/>
                      </a:pPr>
                      <a:endParaRPr lang="en-US"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Font typeface="Arial" panose="020B0604020202020204" pitchFamily="34" charset="0"/>
                        <a:buNone/>
                      </a:pPr>
                      <a:endParaRPr lang="en-US"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37420403"/>
                  </a:ext>
                </a:extLst>
              </a:tr>
              <a:tr h="0">
                <a:tc>
                  <a:txBody>
                    <a:bodyPr/>
                    <a:lstStyle/>
                    <a:p>
                      <a:pPr marL="0" indent="0">
                        <a:buFont typeface="Arial" panose="020B0604020202020204" pitchFamily="34" charset="0"/>
                        <a:buNone/>
                      </a:pPr>
                      <a:r>
                        <a:rPr lang="en-US" i="0"/>
                        <a:t>Smart Investigate LP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Font typeface="Arial" panose="020B0604020202020204" pitchFamily="34" charset="0"/>
                        <a:buNone/>
                      </a:pPr>
                      <a:endParaRPr lang="en-US"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Font typeface="Arial" panose="020B0604020202020204" pitchFamily="34" charset="0"/>
                        <a:buNone/>
                      </a:pPr>
                      <a:endParaRPr lang="en-US"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24405321"/>
                  </a:ext>
                </a:extLst>
              </a:tr>
              <a:tr h="0">
                <a:tc>
                  <a:txBody>
                    <a:bodyPr/>
                    <a:lstStyle/>
                    <a:p>
                      <a:pPr marL="0" indent="0">
                        <a:buFont typeface="Arial" panose="020B0604020202020204" pitchFamily="34" charset="0"/>
                        <a:buNone/>
                      </a:pPr>
                      <a:r>
                        <a:rPr lang="en-US" i="0">
                          <a:hlinkClick r:id="rId5"/>
                        </a:rPr>
                        <a:t>Data Sheet</a:t>
                      </a:r>
                      <a:r>
                        <a:rPr lang="en-US" i="0"/>
                        <a:t> – will be our main asset, needs to be put on pega.com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Font typeface="Arial" panose="020B0604020202020204" pitchFamily="34" charset="0"/>
                        <a:buNone/>
                      </a:pPr>
                      <a:endParaRPr lang="en-US"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Font typeface="Arial" panose="020B0604020202020204" pitchFamily="34" charset="0"/>
                        <a:buNone/>
                      </a:pPr>
                      <a:endParaRPr lang="en-US"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80514665"/>
                  </a:ext>
                </a:extLst>
              </a:tr>
              <a:tr h="0">
                <a:tc>
                  <a:txBody>
                    <a:bodyPr/>
                    <a:lstStyle/>
                    <a:p>
                      <a:pPr marL="0" lvl="0" indent="0">
                        <a:buNone/>
                      </a:pPr>
                      <a:r>
                        <a:rPr lang="en-US" i="0">
                          <a:hlinkClick r:id="rId6"/>
                        </a:rPr>
                        <a:t>State of FS in IT</a:t>
                      </a:r>
                      <a:endParaRPr lang="en-US" i="0"/>
                    </a:p>
                  </a:txBody>
                  <a:tcP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noFill/>
                  </a:tcPr>
                </a:tc>
                <a:tc>
                  <a:txBody>
                    <a:bodyPr/>
                    <a:lstStyle/>
                    <a:p>
                      <a:pPr marL="0" lvl="0" indent="0">
                        <a:buNone/>
                      </a:pPr>
                      <a:endParaRPr lang="en-US" i="1"/>
                    </a:p>
                  </a:txBody>
                  <a:tcP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noFill/>
                  </a:tcPr>
                </a:tc>
                <a:tc>
                  <a:txBody>
                    <a:bodyPr/>
                    <a:lstStyle/>
                    <a:p>
                      <a:pPr marL="0" lvl="0" indent="0">
                        <a:buNone/>
                      </a:pPr>
                      <a:endParaRPr lang="en-US" i="1"/>
                    </a:p>
                  </a:txBody>
                  <a:tcP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noFill/>
                  </a:tcPr>
                </a:tc>
                <a:extLst>
                  <a:ext uri="{0D108BD9-81ED-4DB2-BD59-A6C34878D82A}">
                    <a16:rowId xmlns:a16="http://schemas.microsoft.com/office/drawing/2014/main" val="4255738767"/>
                  </a:ext>
                </a:extLst>
              </a:tr>
            </a:tbl>
          </a:graphicData>
        </a:graphic>
      </p:graphicFrame>
      <p:cxnSp>
        <p:nvCxnSpPr>
          <p:cNvPr id="5" name="Connector: Elbow 4">
            <a:extLst>
              <a:ext uri="{FF2B5EF4-FFF2-40B4-BE49-F238E27FC236}">
                <a16:creationId xmlns:a16="http://schemas.microsoft.com/office/drawing/2014/main" id="{43C6FD7B-E57F-4476-B6C9-0B6AC475D418}"/>
              </a:ext>
            </a:extLst>
          </p:cNvPr>
          <p:cNvCxnSpPr>
            <a:cxnSpLocks/>
          </p:cNvCxnSpPr>
          <p:nvPr/>
        </p:nvCxnSpPr>
        <p:spPr>
          <a:xfrm flipV="1">
            <a:off x="8645631" y="1446015"/>
            <a:ext cx="50006" cy="2213519"/>
          </a:xfrm>
          <a:prstGeom prst="bentConnector2">
            <a:avLst/>
          </a:prstGeom>
          <a:ln w="6350" cap="sq">
            <a:solidFill>
              <a:schemeClr val="tx1"/>
            </a:solidFill>
            <a:tailEnd type="triangle"/>
          </a:ln>
        </p:spPr>
        <p:style>
          <a:lnRef idx="1">
            <a:schemeClr val="dk1"/>
          </a:lnRef>
          <a:fillRef idx="0">
            <a:schemeClr val="dk1"/>
          </a:fillRef>
          <a:effectRef idx="0">
            <a:schemeClr val="dk1"/>
          </a:effectRef>
          <a:fontRef idx="minor">
            <a:schemeClr val="lt1"/>
          </a:fontRef>
        </p:style>
      </p:cxnSp>
      <p:graphicFrame>
        <p:nvGraphicFramePr>
          <p:cNvPr id="7" name="Table 10">
            <a:extLst>
              <a:ext uri="{FF2B5EF4-FFF2-40B4-BE49-F238E27FC236}">
                <a16:creationId xmlns:a16="http://schemas.microsoft.com/office/drawing/2014/main" id="{6E49C7F5-19DB-45B0-B02E-293BC360BDE6}"/>
              </a:ext>
            </a:extLst>
          </p:cNvPr>
          <p:cNvGraphicFramePr>
            <a:graphicFrameLocks noGrp="1"/>
          </p:cNvGraphicFramePr>
          <p:nvPr>
            <p:extLst>
              <p:ext uri="{D42A27DB-BD31-4B8C-83A1-F6EECF244321}">
                <p14:modId xmlns:p14="http://schemas.microsoft.com/office/powerpoint/2010/main" val="3010227586"/>
              </p:ext>
            </p:extLst>
          </p:nvPr>
        </p:nvGraphicFramePr>
        <p:xfrm>
          <a:off x="445637" y="3897738"/>
          <a:ext cx="7902576" cy="586962"/>
        </p:xfrm>
        <a:graphic>
          <a:graphicData uri="http://schemas.openxmlformats.org/drawingml/2006/table">
            <a:tbl>
              <a:tblPr firstRow="1" bandRow="1">
                <a:tableStyleId>{7207B5E3-C84D-437C-8577-B3E8D5512DED}</a:tableStyleId>
              </a:tblPr>
              <a:tblGrid>
                <a:gridCol w="7902576">
                  <a:extLst>
                    <a:ext uri="{9D8B030D-6E8A-4147-A177-3AD203B41FA5}">
                      <a16:colId xmlns:a16="http://schemas.microsoft.com/office/drawing/2014/main" val="2123021719"/>
                    </a:ext>
                  </a:extLst>
                </a:gridCol>
              </a:tblGrid>
              <a:tr h="279014">
                <a:tc>
                  <a:txBody>
                    <a:bodyPr/>
                    <a:lstStyle/>
                    <a:p>
                      <a:pPr marL="0" marR="0" lvl="0" indent="0" algn="l" rtl="0">
                        <a:lnSpc>
                          <a:spcPct val="100000"/>
                        </a:lnSpc>
                        <a:spcBef>
                          <a:spcPts val="0"/>
                        </a:spcBef>
                        <a:spcAft>
                          <a:spcPts val="0"/>
                        </a:spcAft>
                        <a:buClrTx/>
                        <a:buSzTx/>
                        <a:buFontTx/>
                        <a:buNone/>
                      </a:pPr>
                      <a:r>
                        <a:rPr lang="en-GB" i="0"/>
                        <a:t>Main CTA Asset Selected</a:t>
                      </a:r>
                      <a:endParaRPr lang="en-US" i="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20000"/>
                      </a:srgbClr>
                    </a:solidFill>
                  </a:tcPr>
                </a:tc>
                <a:extLst>
                  <a:ext uri="{0D108BD9-81ED-4DB2-BD59-A6C34878D82A}">
                    <a16:rowId xmlns:a16="http://schemas.microsoft.com/office/drawing/2014/main" val="163638342"/>
                  </a:ext>
                </a:extLst>
              </a:tr>
              <a:tr h="307948">
                <a:tc>
                  <a:txBody>
                    <a:bodyPr/>
                    <a:lstStyle/>
                    <a:p>
                      <a:pPr lvl="0">
                        <a:buNone/>
                      </a:pPr>
                      <a:r>
                        <a:rPr lang="en-US" i="1"/>
                        <a:t>Smart Investigate Data Sheet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0733760"/>
                  </a:ext>
                </a:extLst>
              </a:tr>
            </a:tbl>
          </a:graphicData>
        </a:graphic>
      </p:graphicFrame>
    </p:spTree>
    <p:extLst>
      <p:ext uri="{BB962C8B-B14F-4D97-AF65-F5344CB8AC3E}">
        <p14:creationId xmlns:p14="http://schemas.microsoft.com/office/powerpoint/2010/main" val="1283924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DC7EC-215C-456B-AF43-9D8A9AD22B01}"/>
              </a:ext>
            </a:extLst>
          </p:cNvPr>
          <p:cNvSpPr>
            <a:spLocks noGrp="1"/>
          </p:cNvSpPr>
          <p:nvPr>
            <p:ph type="title"/>
          </p:nvPr>
        </p:nvSpPr>
        <p:spPr/>
        <p:txBody>
          <a:bodyPr/>
          <a:lstStyle/>
          <a:p>
            <a:r>
              <a:rPr lang="en-US"/>
              <a:t>3rd Party Trade Publications</a:t>
            </a:r>
          </a:p>
        </p:txBody>
      </p:sp>
      <p:sp>
        <p:nvSpPr>
          <p:cNvPr id="6" name="Subtitle 5">
            <a:extLst>
              <a:ext uri="{FF2B5EF4-FFF2-40B4-BE49-F238E27FC236}">
                <a16:creationId xmlns:a16="http://schemas.microsoft.com/office/drawing/2014/main" id="{57EED213-F035-4EB5-A91A-2B91F860A770}"/>
              </a:ext>
            </a:extLst>
          </p:cNvPr>
          <p:cNvSpPr>
            <a:spLocks noGrp="1"/>
          </p:cNvSpPr>
          <p:nvPr>
            <p:ph type="subTitle" idx="13"/>
          </p:nvPr>
        </p:nvSpPr>
        <p:spPr>
          <a:xfrm>
            <a:off x="365125" y="704086"/>
            <a:ext cx="8413116" cy="791500"/>
          </a:xfrm>
        </p:spPr>
        <p:txBody>
          <a:bodyPr vert="horz" lIns="0" tIns="0" rIns="0" bIns="0" rtlCol="0" anchor="t">
            <a:noAutofit/>
          </a:bodyPr>
          <a:lstStyle/>
          <a:p>
            <a:r>
              <a:rPr lang="en-GB" i="1"/>
              <a:t>Please provide recommendations for the industry specific 3rd Party Trade Publications</a:t>
            </a:r>
          </a:p>
        </p:txBody>
      </p:sp>
      <p:sp>
        <p:nvSpPr>
          <p:cNvPr id="4" name="Slide Number Placeholder 3">
            <a:extLst>
              <a:ext uri="{FF2B5EF4-FFF2-40B4-BE49-F238E27FC236}">
                <a16:creationId xmlns:a16="http://schemas.microsoft.com/office/drawing/2014/main" id="{10591A90-0D09-415F-B374-332AEA24B084}"/>
              </a:ext>
            </a:extLst>
          </p:cNvPr>
          <p:cNvSpPr>
            <a:spLocks noGrp="1"/>
          </p:cNvSpPr>
          <p:nvPr>
            <p:ph type="sldNum" sz="quarter" idx="12"/>
          </p:nvPr>
        </p:nvSpPr>
        <p:spPr/>
        <p:txBody>
          <a:bodyPr/>
          <a:lstStyle/>
          <a:p>
            <a:fld id="{94C005EB-05AB-4350-8862-D44178390B49}" type="slidenum">
              <a:rPr lang="en-US" smtClean="0"/>
              <a:pPr/>
              <a:t>27</a:t>
            </a:fld>
            <a:endParaRPr lang="en-US"/>
          </a:p>
        </p:txBody>
      </p:sp>
      <p:sp>
        <p:nvSpPr>
          <p:cNvPr id="3" name="TextBox 2">
            <a:extLst>
              <a:ext uri="{FF2B5EF4-FFF2-40B4-BE49-F238E27FC236}">
                <a16:creationId xmlns:a16="http://schemas.microsoft.com/office/drawing/2014/main" id="{84FF9083-0A8F-4634-9B70-7D2A727DDA27}"/>
              </a:ext>
            </a:extLst>
          </p:cNvPr>
          <p:cNvSpPr txBox="1"/>
          <p:nvPr/>
        </p:nvSpPr>
        <p:spPr>
          <a:xfrm>
            <a:off x="597848" y="1547460"/>
            <a:ext cx="8020372" cy="2954451"/>
          </a:xfrm>
          <a:prstGeom prst="rect">
            <a:avLst/>
          </a:prstGeom>
          <a:noFill/>
        </p:spPr>
        <p:txBody>
          <a:bodyPr wrap="square" lIns="0" tIns="0" rIns="0" bIns="0" rtlCol="0" anchor="t">
            <a:noAutofit/>
          </a:bodyPr>
          <a:lstStyle/>
          <a:p>
            <a:pPr>
              <a:lnSpc>
                <a:spcPct val="100000"/>
              </a:lnSpc>
              <a:spcBef>
                <a:spcPts val="900"/>
              </a:spcBef>
              <a:buClr>
                <a:srgbClr val="00A6A7"/>
              </a:buClr>
            </a:pPr>
            <a:r>
              <a:rPr lang="en-GB" sz="1200"/>
              <a:t>Recommended 3</a:t>
            </a:r>
            <a:r>
              <a:rPr lang="en-GB" sz="1200" baseline="30000"/>
              <a:t>rd</a:t>
            </a:r>
            <a:r>
              <a:rPr lang="en-GB" sz="1200"/>
              <a:t> Party Publications: </a:t>
            </a:r>
          </a:p>
          <a:p>
            <a:pPr marL="182880" indent="-182880">
              <a:spcBef>
                <a:spcPts val="900"/>
              </a:spcBef>
              <a:buClr>
                <a:srgbClr val="00A6A7"/>
              </a:buClr>
              <a:buFont typeface="Calibri" pitchFamily="34" charset="0"/>
              <a:buChar char="•"/>
            </a:pPr>
            <a:r>
              <a:rPr lang="en-GB" sz="1200"/>
              <a:t>Madison Logic</a:t>
            </a:r>
            <a:endParaRPr lang="en-GB" sz="1200">
              <a:ea typeface="Open Sans"/>
              <a:cs typeface="Open Sans"/>
            </a:endParaRPr>
          </a:p>
          <a:p>
            <a:pPr marL="182880" indent="-182880">
              <a:spcBef>
                <a:spcPts val="900"/>
              </a:spcBef>
              <a:buClr>
                <a:srgbClr val="00A6A7"/>
              </a:buClr>
              <a:buFont typeface="Calibri" pitchFamily="34" charset="0"/>
              <a:buChar char="•"/>
            </a:pPr>
            <a:r>
              <a:rPr lang="en-GB" sz="1200">
                <a:ea typeface="Open Sans"/>
                <a:cs typeface="Open Sans"/>
              </a:rPr>
              <a:t>Wall Street Journal </a:t>
            </a:r>
          </a:p>
          <a:p>
            <a:pPr marL="182880" indent="-182880">
              <a:spcBef>
                <a:spcPts val="900"/>
              </a:spcBef>
              <a:buClr>
                <a:srgbClr val="00A6A7"/>
              </a:buClr>
              <a:buFont typeface="Calibri" pitchFamily="34" charset="0"/>
              <a:buChar char="•"/>
            </a:pPr>
            <a:r>
              <a:rPr lang="en-GB" sz="1200">
                <a:ea typeface="Open Sans"/>
                <a:cs typeface="Open Sans"/>
              </a:rPr>
              <a:t>Bloomberg</a:t>
            </a:r>
          </a:p>
          <a:p>
            <a:pPr marL="182880" indent="-182880">
              <a:lnSpc>
                <a:spcPct val="100000"/>
              </a:lnSpc>
              <a:spcBef>
                <a:spcPts val="900"/>
              </a:spcBef>
              <a:buClr>
                <a:srgbClr val="00A6A7"/>
              </a:buClr>
              <a:buFont typeface="Calibri" pitchFamily="34" charset="0"/>
              <a:buChar char="•"/>
            </a:pPr>
            <a:endParaRPr lang="en-GB" sz="1200">
              <a:ea typeface="Open Sans"/>
              <a:cs typeface="Open Sans"/>
            </a:endParaRPr>
          </a:p>
          <a:p>
            <a:pPr marL="182880" indent="-182880">
              <a:spcBef>
                <a:spcPts val="900"/>
              </a:spcBef>
              <a:buClr>
                <a:srgbClr val="00A6A7"/>
              </a:buClr>
              <a:buFont typeface="Calibri" pitchFamily="34" charset="0"/>
              <a:buChar char="•"/>
            </a:pPr>
            <a:endParaRPr lang="en-GB" sz="1200"/>
          </a:p>
          <a:p>
            <a:pPr>
              <a:spcBef>
                <a:spcPts val="900"/>
              </a:spcBef>
              <a:buClr>
                <a:srgbClr val="00A6A7"/>
              </a:buClr>
            </a:pPr>
            <a:r>
              <a:rPr lang="en-GB" sz="1200">
                <a:hlinkClick r:id="rId3"/>
              </a:rPr>
              <a:t>UTM Builder &gt;</a:t>
            </a:r>
            <a:endParaRPr lang="en-US" sz="1200" u="sng">
              <a:ea typeface="Open Sans"/>
              <a:cs typeface="Open Sans"/>
            </a:endParaRPr>
          </a:p>
          <a:p>
            <a:pPr>
              <a:lnSpc>
                <a:spcPct val="100000"/>
              </a:lnSpc>
              <a:spcBef>
                <a:spcPts val="900"/>
              </a:spcBef>
              <a:buClr>
                <a:srgbClr val="00A6A7"/>
              </a:buClr>
            </a:pPr>
            <a:endParaRPr lang="en-GB" sz="1200"/>
          </a:p>
        </p:txBody>
      </p:sp>
    </p:spTree>
    <p:extLst>
      <p:ext uri="{BB962C8B-B14F-4D97-AF65-F5344CB8AC3E}">
        <p14:creationId xmlns:p14="http://schemas.microsoft.com/office/powerpoint/2010/main" val="218015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9681D-459C-4CE7-B02F-075F2069E78C}"/>
              </a:ext>
            </a:extLst>
          </p:cNvPr>
          <p:cNvSpPr>
            <a:spLocks noGrp="1"/>
          </p:cNvSpPr>
          <p:nvPr>
            <p:ph type="title"/>
          </p:nvPr>
        </p:nvSpPr>
        <p:spPr/>
        <p:txBody>
          <a:bodyPr/>
          <a:lstStyle/>
          <a:p>
            <a:r>
              <a:rPr lang="en-GB"/>
              <a:t>Landing Page Assets</a:t>
            </a:r>
            <a:endParaRPr lang="en-US"/>
          </a:p>
        </p:txBody>
      </p:sp>
      <p:sp>
        <p:nvSpPr>
          <p:cNvPr id="3" name="Subtitle 2">
            <a:extLst>
              <a:ext uri="{FF2B5EF4-FFF2-40B4-BE49-F238E27FC236}">
                <a16:creationId xmlns:a16="http://schemas.microsoft.com/office/drawing/2014/main" id="{ADBD6FC5-3B46-469C-9C21-6C87FAA4EDD4}"/>
              </a:ext>
            </a:extLst>
          </p:cNvPr>
          <p:cNvSpPr>
            <a:spLocks noGrp="1"/>
          </p:cNvSpPr>
          <p:nvPr>
            <p:ph type="subTitle" idx="13"/>
          </p:nvPr>
        </p:nvSpPr>
        <p:spPr/>
        <p:txBody>
          <a:bodyPr/>
          <a:lstStyle/>
          <a:p>
            <a:r>
              <a:rPr lang="en-US" i="1"/>
              <a:t>Provide full context how the assets tie to the messaging that will help us tell the whole story</a:t>
            </a:r>
            <a:br>
              <a:rPr lang="en-US" i="1"/>
            </a:br>
            <a:endParaRPr lang="en-US" i="1"/>
          </a:p>
        </p:txBody>
      </p:sp>
      <p:sp>
        <p:nvSpPr>
          <p:cNvPr id="5" name="Slide Number Placeholder 4">
            <a:extLst>
              <a:ext uri="{FF2B5EF4-FFF2-40B4-BE49-F238E27FC236}">
                <a16:creationId xmlns:a16="http://schemas.microsoft.com/office/drawing/2014/main" id="{56F0D0B3-8E75-4E4F-97FF-C1C69ECA4BFF}"/>
              </a:ext>
            </a:extLst>
          </p:cNvPr>
          <p:cNvSpPr>
            <a:spLocks noGrp="1"/>
          </p:cNvSpPr>
          <p:nvPr>
            <p:ph type="sldNum" sz="quarter" idx="12"/>
          </p:nvPr>
        </p:nvSpPr>
        <p:spPr/>
        <p:txBody>
          <a:bodyPr/>
          <a:lstStyle/>
          <a:p>
            <a:fld id="{94C005EB-05AB-4350-8862-D44178390B49}" type="slidenum">
              <a:rPr lang="en-US" smtClean="0"/>
              <a:pPr/>
              <a:t>28</a:t>
            </a:fld>
            <a:endParaRPr lang="en-US"/>
          </a:p>
        </p:txBody>
      </p:sp>
      <p:graphicFrame>
        <p:nvGraphicFramePr>
          <p:cNvPr id="7" name="Table 6">
            <a:extLst>
              <a:ext uri="{FF2B5EF4-FFF2-40B4-BE49-F238E27FC236}">
                <a16:creationId xmlns:a16="http://schemas.microsoft.com/office/drawing/2014/main" id="{31CE3AEC-AFFA-4633-865A-F21987D8A38D}"/>
              </a:ext>
            </a:extLst>
          </p:cNvPr>
          <p:cNvGraphicFramePr>
            <a:graphicFrameLocks noGrp="1"/>
          </p:cNvGraphicFramePr>
          <p:nvPr>
            <p:extLst>
              <p:ext uri="{D42A27DB-BD31-4B8C-83A1-F6EECF244321}">
                <p14:modId xmlns:p14="http://schemas.microsoft.com/office/powerpoint/2010/main" val="3803708853"/>
              </p:ext>
            </p:extLst>
          </p:nvPr>
        </p:nvGraphicFramePr>
        <p:xfrm>
          <a:off x="290950" y="1434960"/>
          <a:ext cx="8561466" cy="2074244"/>
        </p:xfrm>
        <a:graphic>
          <a:graphicData uri="http://schemas.openxmlformats.org/drawingml/2006/table">
            <a:tbl>
              <a:tblPr firstRow="1" bandRow="1">
                <a:tableStyleId>{7207B5E3-C84D-437C-8577-B3E8D5512DED}</a:tableStyleId>
              </a:tblPr>
              <a:tblGrid>
                <a:gridCol w="2853822">
                  <a:extLst>
                    <a:ext uri="{9D8B030D-6E8A-4147-A177-3AD203B41FA5}">
                      <a16:colId xmlns:a16="http://schemas.microsoft.com/office/drawing/2014/main" val="2903214654"/>
                    </a:ext>
                  </a:extLst>
                </a:gridCol>
                <a:gridCol w="2853822">
                  <a:extLst>
                    <a:ext uri="{9D8B030D-6E8A-4147-A177-3AD203B41FA5}">
                      <a16:colId xmlns:a16="http://schemas.microsoft.com/office/drawing/2014/main" val="2949166098"/>
                    </a:ext>
                  </a:extLst>
                </a:gridCol>
                <a:gridCol w="2853822">
                  <a:extLst>
                    <a:ext uri="{9D8B030D-6E8A-4147-A177-3AD203B41FA5}">
                      <a16:colId xmlns:a16="http://schemas.microsoft.com/office/drawing/2014/main" val="3573795985"/>
                    </a:ext>
                  </a:extLst>
                </a:gridCol>
              </a:tblGrid>
              <a:tr h="336884">
                <a:tc>
                  <a:txBody>
                    <a:bodyPr/>
                    <a:lstStyle/>
                    <a:p>
                      <a:r>
                        <a:rPr lang="en-US"/>
                        <a:t>Main CTA Asset</a:t>
                      </a:r>
                      <a:endParaRPr lang="en-US" b="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20000"/>
                      </a:srgbClr>
                    </a:solidFill>
                  </a:tcPr>
                </a:tc>
                <a:tc>
                  <a:txBody>
                    <a:bodyPr/>
                    <a:lstStyle/>
                    <a:p>
                      <a:r>
                        <a:rPr lang="en-US"/>
                        <a:t>Secondary CTA Asset</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20000"/>
                      </a:srgbClr>
                    </a:solidFill>
                  </a:tcPr>
                </a:tc>
                <a:tc>
                  <a:txBody>
                    <a:bodyPr/>
                    <a:lstStyle/>
                    <a:p>
                      <a:r>
                        <a:rPr lang="en-US"/>
                        <a:t>Tertiary CTA (Solution)</a:t>
                      </a:r>
                      <a:endParaRPr lang="en-US" b="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20000"/>
                      </a:srgbClr>
                    </a:solidFill>
                  </a:tcPr>
                </a:tc>
                <a:extLst>
                  <a:ext uri="{0D108BD9-81ED-4DB2-BD59-A6C34878D82A}">
                    <a16:rowId xmlns:a16="http://schemas.microsoft.com/office/drawing/2014/main" val="1113132889"/>
                  </a:ext>
                </a:extLst>
              </a:tr>
              <a:tr h="1433754">
                <a:tc>
                  <a:txBody>
                    <a:bodyPr/>
                    <a:lstStyle/>
                    <a:p>
                      <a:pPr marL="171450" indent="-171450">
                        <a:buFont typeface="Arial" panose="020B0604020202020204" pitchFamily="34" charset="0"/>
                        <a:buChar char="•"/>
                      </a:pPr>
                      <a:r>
                        <a:rPr lang="en-GB" i="1"/>
                        <a:t>Asset:</a:t>
                      </a:r>
                    </a:p>
                    <a:p>
                      <a:pPr marL="171450" indent="-171450">
                        <a:buFont typeface="Arial" panose="020B0604020202020204" pitchFamily="34" charset="0"/>
                        <a:buChar char="•"/>
                      </a:pPr>
                      <a:endParaRPr lang="en-GB" i="1"/>
                    </a:p>
                    <a:p>
                      <a:pPr marL="171450" indent="-171450">
                        <a:buFont typeface="Arial" panose="020B0604020202020204" pitchFamily="34" charset="0"/>
                        <a:buChar char="•"/>
                      </a:pPr>
                      <a:r>
                        <a:rPr lang="en-GB" i="1"/>
                        <a:t>Sample callout copy (reference only):</a:t>
                      </a:r>
                    </a:p>
                    <a:p>
                      <a:pPr marL="171450" indent="-171450">
                        <a:buFont typeface="Arial" panose="020B0604020202020204" pitchFamily="34" charset="0"/>
                        <a:buChar char="•"/>
                      </a:pPr>
                      <a:endParaRPr lang="en-GB" i="1"/>
                    </a:p>
                    <a:p>
                      <a:pPr marL="171450" indent="-171450">
                        <a:buFont typeface="Arial" panose="020B0604020202020204" pitchFamily="34" charset="0"/>
                        <a:buChar char="•"/>
                      </a:pPr>
                      <a:r>
                        <a:rPr lang="en-GB" i="1"/>
                        <a:t>Asset Graphic Recommendation (If applicable): </a:t>
                      </a:r>
                    </a:p>
                    <a:p>
                      <a:pPr marL="171450" indent="-171450">
                        <a:buFont typeface="Arial" panose="020B0604020202020204" pitchFamily="34" charset="0"/>
                        <a:buChar char="•"/>
                      </a:pPr>
                      <a:endParaRPr lang="en-GB" i="1"/>
                    </a:p>
                    <a:p>
                      <a:pPr marL="171450" indent="-171450">
                        <a:buFont typeface="Arial" panose="020B0604020202020204" pitchFamily="34" charset="0"/>
                        <a:buChar char="•"/>
                      </a:pPr>
                      <a:r>
                        <a:rPr lang="en-GB" i="1"/>
                        <a:t>Gated? Y/N</a:t>
                      </a:r>
                    </a:p>
                    <a:p>
                      <a:pPr marL="171450" indent="-171450">
                        <a:buFont typeface="Arial" panose="020B0604020202020204" pitchFamily="34" charset="0"/>
                        <a:buChar char="•"/>
                      </a:pPr>
                      <a:endParaRPr lang="en-US"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i="1"/>
                        <a:t>Asset:</a:t>
                      </a:r>
                    </a:p>
                    <a:p>
                      <a:pPr marL="171450" indent="-171450">
                        <a:buFont typeface="Arial" panose="020B0604020202020204" pitchFamily="34" charset="0"/>
                        <a:buChar char="•"/>
                      </a:pPr>
                      <a:endParaRPr lang="en-GB" i="1"/>
                    </a:p>
                    <a:p>
                      <a:pPr marL="171450" indent="-171450">
                        <a:buFont typeface="Arial" panose="020B0604020202020204" pitchFamily="34" charset="0"/>
                        <a:buChar char="•"/>
                      </a:pPr>
                      <a:r>
                        <a:rPr lang="en-GB" i="1"/>
                        <a:t>Sample callout copy (reference only):</a:t>
                      </a:r>
                    </a:p>
                    <a:p>
                      <a:pPr marL="171450" indent="-171450">
                        <a:buFont typeface="Arial" panose="020B0604020202020204" pitchFamily="34" charset="0"/>
                        <a:buChar char="•"/>
                      </a:pPr>
                      <a:endParaRPr lang="en-GB" i="1"/>
                    </a:p>
                    <a:p>
                      <a:pPr marL="171450" indent="-171450">
                        <a:buFont typeface="Arial" panose="020B0604020202020204" pitchFamily="34" charset="0"/>
                        <a:buChar char="•"/>
                      </a:pPr>
                      <a:r>
                        <a:rPr lang="en-GB" i="1"/>
                        <a:t>Asset Graphic Recommendation (If applicable): </a:t>
                      </a:r>
                    </a:p>
                    <a:p>
                      <a:pPr marL="171450" indent="-171450">
                        <a:buFont typeface="Arial" panose="020B0604020202020204" pitchFamily="34" charset="0"/>
                        <a:buChar char="•"/>
                      </a:pPr>
                      <a:endParaRPr lang="en-GB" i="1"/>
                    </a:p>
                    <a:p>
                      <a:pPr marL="171450" indent="-171450">
                        <a:buFont typeface="Arial" panose="020B0604020202020204" pitchFamily="34" charset="0"/>
                        <a:buChar char="•"/>
                      </a:pPr>
                      <a:r>
                        <a:rPr lang="en-GB" i="1"/>
                        <a:t>Gated? Y/N</a:t>
                      </a:r>
                      <a:endParaRPr lang="en-US" i="1"/>
                    </a:p>
                    <a:p>
                      <a:pPr marL="0" indent="0">
                        <a:buFont typeface="Arial" panose="020B0604020202020204" pitchFamily="34" charset="0"/>
                        <a:buNone/>
                      </a:pPr>
                      <a:endParaRPr lang="en-US"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i="1"/>
                        <a:t>Solution:</a:t>
                      </a:r>
                    </a:p>
                    <a:p>
                      <a:pPr marL="171450" indent="-171450">
                        <a:buFont typeface="Arial" panose="020B0604020202020204" pitchFamily="34" charset="0"/>
                        <a:buChar char="•"/>
                      </a:pPr>
                      <a:endParaRPr lang="en-GB"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8463014"/>
                  </a:ext>
                </a:extLst>
              </a:tr>
            </a:tbl>
          </a:graphicData>
        </a:graphic>
      </p:graphicFrame>
      <p:sp>
        <p:nvSpPr>
          <p:cNvPr id="9" name="TextBox 8">
            <a:extLst>
              <a:ext uri="{FF2B5EF4-FFF2-40B4-BE49-F238E27FC236}">
                <a16:creationId xmlns:a16="http://schemas.microsoft.com/office/drawing/2014/main" id="{E7C24916-3230-4146-878D-EDEC7B6EE58B}"/>
              </a:ext>
            </a:extLst>
          </p:cNvPr>
          <p:cNvSpPr txBox="1"/>
          <p:nvPr/>
        </p:nvSpPr>
        <p:spPr>
          <a:xfrm>
            <a:off x="365125" y="1042414"/>
            <a:ext cx="8020372" cy="298533"/>
          </a:xfrm>
          <a:prstGeom prst="rect">
            <a:avLst/>
          </a:prstGeom>
          <a:noFill/>
        </p:spPr>
        <p:txBody>
          <a:bodyPr wrap="square" lIns="0" tIns="0" rIns="0" bIns="0" rtlCol="0" anchor="t">
            <a:noAutofit/>
          </a:bodyPr>
          <a:lstStyle/>
          <a:p>
            <a:pPr>
              <a:lnSpc>
                <a:spcPct val="100000"/>
              </a:lnSpc>
              <a:spcBef>
                <a:spcPts val="900"/>
              </a:spcBef>
              <a:buClr>
                <a:srgbClr val="00A6A7"/>
              </a:buClr>
            </a:pPr>
            <a:r>
              <a:rPr lang="en-GB" sz="1200"/>
              <a:t>Link to example LP: </a:t>
            </a:r>
          </a:p>
        </p:txBody>
      </p:sp>
      <p:sp>
        <p:nvSpPr>
          <p:cNvPr id="10" name="TextBox 9">
            <a:extLst>
              <a:ext uri="{FF2B5EF4-FFF2-40B4-BE49-F238E27FC236}">
                <a16:creationId xmlns:a16="http://schemas.microsoft.com/office/drawing/2014/main" id="{8FBA75DA-5244-4056-8AAF-B3EF4EDE4F3B}"/>
              </a:ext>
            </a:extLst>
          </p:cNvPr>
          <p:cNvSpPr txBox="1"/>
          <p:nvPr/>
        </p:nvSpPr>
        <p:spPr>
          <a:xfrm>
            <a:off x="365125" y="3851063"/>
            <a:ext cx="8020372" cy="500046"/>
          </a:xfrm>
          <a:prstGeom prst="rect">
            <a:avLst/>
          </a:prstGeom>
          <a:noFill/>
        </p:spPr>
        <p:txBody>
          <a:bodyPr wrap="square" lIns="0" tIns="0" rIns="0" bIns="0" rtlCol="0" anchor="t">
            <a:noAutofit/>
          </a:bodyPr>
          <a:lstStyle/>
          <a:p>
            <a:pPr>
              <a:lnSpc>
                <a:spcPct val="100000"/>
              </a:lnSpc>
              <a:spcBef>
                <a:spcPts val="900"/>
              </a:spcBef>
              <a:buClr>
                <a:srgbClr val="00A6A7"/>
              </a:buClr>
            </a:pPr>
            <a:r>
              <a:rPr lang="en-GB" sz="1200" i="1"/>
              <a:t>Any new resources that need to be made:</a:t>
            </a:r>
          </a:p>
          <a:p>
            <a:pPr>
              <a:lnSpc>
                <a:spcPct val="100000"/>
              </a:lnSpc>
              <a:spcBef>
                <a:spcPts val="900"/>
              </a:spcBef>
              <a:buClr>
                <a:srgbClr val="00A6A7"/>
              </a:buClr>
            </a:pPr>
            <a:r>
              <a:rPr lang="en-GB" sz="1200" i="1"/>
              <a:t>Any specific bullets for the landing page to capture vertical copy?:</a:t>
            </a:r>
          </a:p>
        </p:txBody>
      </p:sp>
    </p:spTree>
    <p:extLst>
      <p:ext uri="{BB962C8B-B14F-4D97-AF65-F5344CB8AC3E}">
        <p14:creationId xmlns:p14="http://schemas.microsoft.com/office/powerpoint/2010/main" val="3592664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9681D-459C-4CE7-B02F-075F2069E78C}"/>
              </a:ext>
            </a:extLst>
          </p:cNvPr>
          <p:cNvSpPr>
            <a:spLocks noGrp="1"/>
          </p:cNvSpPr>
          <p:nvPr>
            <p:ph type="title"/>
          </p:nvPr>
        </p:nvSpPr>
        <p:spPr/>
        <p:txBody>
          <a:bodyPr/>
          <a:lstStyle/>
          <a:p>
            <a:r>
              <a:rPr lang="en-GB"/>
              <a:t>Paid Media Assets</a:t>
            </a:r>
            <a:endParaRPr lang="en-US"/>
          </a:p>
        </p:txBody>
      </p:sp>
      <p:sp>
        <p:nvSpPr>
          <p:cNvPr id="3" name="Subtitle 2">
            <a:extLst>
              <a:ext uri="{FF2B5EF4-FFF2-40B4-BE49-F238E27FC236}">
                <a16:creationId xmlns:a16="http://schemas.microsoft.com/office/drawing/2014/main" id="{ADBD6FC5-3B46-469C-9C21-6C87FAA4EDD4}"/>
              </a:ext>
            </a:extLst>
          </p:cNvPr>
          <p:cNvSpPr>
            <a:spLocks noGrp="1"/>
          </p:cNvSpPr>
          <p:nvPr>
            <p:ph type="subTitle" idx="13"/>
          </p:nvPr>
        </p:nvSpPr>
        <p:spPr/>
        <p:txBody>
          <a:bodyPr/>
          <a:lstStyle/>
          <a:p>
            <a:r>
              <a:rPr lang="en-US" i="1"/>
              <a:t>Provide full context how the assets tie to the messaging that will help us tell the whole story</a:t>
            </a:r>
            <a:br>
              <a:rPr lang="en-US" i="1"/>
            </a:br>
            <a:endParaRPr lang="en-US" i="1"/>
          </a:p>
        </p:txBody>
      </p:sp>
      <p:sp>
        <p:nvSpPr>
          <p:cNvPr id="5" name="Slide Number Placeholder 4">
            <a:extLst>
              <a:ext uri="{FF2B5EF4-FFF2-40B4-BE49-F238E27FC236}">
                <a16:creationId xmlns:a16="http://schemas.microsoft.com/office/drawing/2014/main" id="{56F0D0B3-8E75-4E4F-97FF-C1C69ECA4BFF}"/>
              </a:ext>
            </a:extLst>
          </p:cNvPr>
          <p:cNvSpPr>
            <a:spLocks noGrp="1"/>
          </p:cNvSpPr>
          <p:nvPr>
            <p:ph type="sldNum" sz="quarter" idx="12"/>
          </p:nvPr>
        </p:nvSpPr>
        <p:spPr/>
        <p:txBody>
          <a:bodyPr/>
          <a:lstStyle/>
          <a:p>
            <a:fld id="{94C005EB-05AB-4350-8862-D44178390B49}" type="slidenum">
              <a:rPr lang="en-US" smtClean="0"/>
              <a:pPr/>
              <a:t>29</a:t>
            </a:fld>
            <a:endParaRPr lang="en-US"/>
          </a:p>
        </p:txBody>
      </p:sp>
      <p:graphicFrame>
        <p:nvGraphicFramePr>
          <p:cNvPr id="7" name="Table 6">
            <a:extLst>
              <a:ext uri="{FF2B5EF4-FFF2-40B4-BE49-F238E27FC236}">
                <a16:creationId xmlns:a16="http://schemas.microsoft.com/office/drawing/2014/main" id="{31CE3AEC-AFFA-4633-865A-F21987D8A38D}"/>
              </a:ext>
            </a:extLst>
          </p:cNvPr>
          <p:cNvGraphicFramePr>
            <a:graphicFrameLocks noGrp="1"/>
          </p:cNvGraphicFramePr>
          <p:nvPr>
            <p:extLst>
              <p:ext uri="{D42A27DB-BD31-4B8C-83A1-F6EECF244321}">
                <p14:modId xmlns:p14="http://schemas.microsoft.com/office/powerpoint/2010/main" val="131618968"/>
              </p:ext>
            </p:extLst>
          </p:nvPr>
        </p:nvGraphicFramePr>
        <p:xfrm>
          <a:off x="290950" y="1443188"/>
          <a:ext cx="8020372" cy="2074244"/>
        </p:xfrm>
        <a:graphic>
          <a:graphicData uri="http://schemas.openxmlformats.org/drawingml/2006/table">
            <a:tbl>
              <a:tblPr firstRow="1" bandRow="1">
                <a:tableStyleId>{7207B5E3-C84D-437C-8577-B3E8D5512DED}</a:tableStyleId>
              </a:tblPr>
              <a:tblGrid>
                <a:gridCol w="4010186">
                  <a:extLst>
                    <a:ext uri="{9D8B030D-6E8A-4147-A177-3AD203B41FA5}">
                      <a16:colId xmlns:a16="http://schemas.microsoft.com/office/drawing/2014/main" val="2903214654"/>
                    </a:ext>
                  </a:extLst>
                </a:gridCol>
                <a:gridCol w="4010186">
                  <a:extLst>
                    <a:ext uri="{9D8B030D-6E8A-4147-A177-3AD203B41FA5}">
                      <a16:colId xmlns:a16="http://schemas.microsoft.com/office/drawing/2014/main" val="2949166098"/>
                    </a:ext>
                  </a:extLst>
                </a:gridCol>
              </a:tblGrid>
              <a:tr h="336884">
                <a:tc>
                  <a:txBody>
                    <a:bodyPr/>
                    <a:lstStyle/>
                    <a:p>
                      <a:r>
                        <a:rPr lang="en-US"/>
                        <a:t>Gated Assets (in order of priority)</a:t>
                      </a:r>
                      <a:endParaRPr lang="en-US" b="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20000"/>
                      </a:srgbClr>
                    </a:solidFill>
                  </a:tcPr>
                </a:tc>
                <a:tc>
                  <a:txBody>
                    <a:bodyPr/>
                    <a:lstStyle/>
                    <a:p>
                      <a:r>
                        <a:rPr lang="en-US"/>
                        <a:t>New resources requested (Gated)</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20000"/>
                      </a:srgbClr>
                    </a:solidFill>
                  </a:tcPr>
                </a:tc>
                <a:extLst>
                  <a:ext uri="{0D108BD9-81ED-4DB2-BD59-A6C34878D82A}">
                    <a16:rowId xmlns:a16="http://schemas.microsoft.com/office/drawing/2014/main" val="1113132889"/>
                  </a:ext>
                </a:extLst>
              </a:tr>
              <a:tr h="1433754">
                <a:tc>
                  <a:txBody>
                    <a:bodyPr/>
                    <a:lstStyle/>
                    <a:p>
                      <a:pPr marL="228600" indent="-228600">
                        <a:buFont typeface="+mj-lt"/>
                        <a:buAutoNum type="arabicPeriod"/>
                      </a:pPr>
                      <a:r>
                        <a:rPr lang="en-GB" i="1"/>
                        <a:t>E.g. landing page</a:t>
                      </a:r>
                    </a:p>
                    <a:p>
                      <a:pPr marL="228600" indent="-228600">
                        <a:buFont typeface="+mj-lt"/>
                        <a:buAutoNum type="arabicPeriod"/>
                      </a:pPr>
                      <a:r>
                        <a:rPr lang="en-GB" i="1"/>
                        <a:t>E.g. </a:t>
                      </a:r>
                      <a:r>
                        <a:rPr lang="en-GB" i="1" err="1"/>
                        <a:t>ebook</a:t>
                      </a:r>
                      <a:endParaRPr lang="en-GB" i="1"/>
                    </a:p>
                    <a:p>
                      <a:pPr marL="228600" indent="-228600">
                        <a:buFont typeface="+mj-lt"/>
                        <a:buAutoNum type="arabicPeriod"/>
                      </a:pPr>
                      <a:r>
                        <a:rPr lang="en-GB" i="1"/>
                        <a:t>E.g. whitepaper </a:t>
                      </a:r>
                    </a:p>
                    <a:p>
                      <a:pPr marL="228600" indent="-228600">
                        <a:buFont typeface="+mj-lt"/>
                        <a:buAutoNum type="arabicPeriod"/>
                      </a:pPr>
                      <a:r>
                        <a:rPr lang="en-GB" i="1"/>
                        <a:t>E.g. whitepaper </a:t>
                      </a:r>
                    </a:p>
                    <a:p>
                      <a:pPr marL="228600" indent="-228600">
                        <a:buFont typeface="+mj-lt"/>
                        <a:buAutoNum type="arabicPeriod"/>
                      </a:pPr>
                      <a:r>
                        <a:rPr lang="en-GB" i="1"/>
                        <a:t>E.g. whitepaper </a:t>
                      </a:r>
                    </a:p>
                    <a:p>
                      <a:pPr marL="0" indent="0">
                        <a:buFont typeface="Arial" panose="020B0604020202020204" pitchFamily="34" charset="0"/>
                        <a:buNone/>
                      </a:pPr>
                      <a:endParaRPr lang="en-GB" i="1"/>
                    </a:p>
                    <a:p>
                      <a:pPr marL="0" indent="0">
                        <a:buFont typeface="Arial" panose="020B0604020202020204" pitchFamily="34" charset="0"/>
                        <a:buNone/>
                      </a:pPr>
                      <a:endParaRPr lang="en-GB" i="1"/>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a:solidFill>
                            <a:schemeClr val="accent1"/>
                          </a:solidFill>
                        </a:rPr>
                        <a:t>Include URLs of assets only with existing gated pages </a:t>
                      </a:r>
                      <a:endParaRPr lang="en-US" i="1">
                        <a:solidFill>
                          <a:schemeClr val="accent1"/>
                        </a:solidFill>
                      </a:endParaRPr>
                    </a:p>
                    <a:p>
                      <a:pPr marL="0" indent="0">
                        <a:buFont typeface="Arial" panose="020B0604020202020204" pitchFamily="34" charset="0"/>
                        <a:buNone/>
                      </a:pPr>
                      <a:endParaRPr lang="en-GB"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i="1"/>
                        <a:t>E.g. new gated landing page for </a:t>
                      </a:r>
                      <a:r>
                        <a:rPr lang="en-GB" i="1" err="1"/>
                        <a:t>ebook</a:t>
                      </a:r>
                      <a:endParaRPr lang="en-US" i="1"/>
                    </a:p>
                    <a:p>
                      <a:pPr marL="0" indent="0">
                        <a:buFont typeface="Arial" panose="020B0604020202020204" pitchFamily="34" charset="0"/>
                        <a:buNone/>
                      </a:pPr>
                      <a:endParaRPr lang="en-US"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8463014"/>
                  </a:ext>
                </a:extLst>
              </a:tr>
            </a:tbl>
          </a:graphicData>
        </a:graphic>
      </p:graphicFrame>
      <p:sp>
        <p:nvSpPr>
          <p:cNvPr id="10" name="TextBox 9">
            <a:extLst>
              <a:ext uri="{FF2B5EF4-FFF2-40B4-BE49-F238E27FC236}">
                <a16:creationId xmlns:a16="http://schemas.microsoft.com/office/drawing/2014/main" id="{8FBA75DA-5244-4056-8AAF-B3EF4EDE4F3B}"/>
              </a:ext>
            </a:extLst>
          </p:cNvPr>
          <p:cNvSpPr txBox="1"/>
          <p:nvPr/>
        </p:nvSpPr>
        <p:spPr>
          <a:xfrm>
            <a:off x="365125" y="3702904"/>
            <a:ext cx="8020372" cy="500046"/>
          </a:xfrm>
          <a:prstGeom prst="rect">
            <a:avLst/>
          </a:prstGeom>
          <a:noFill/>
        </p:spPr>
        <p:txBody>
          <a:bodyPr wrap="square" lIns="0" tIns="0" rIns="0" bIns="0" rtlCol="0" anchor="t">
            <a:noAutofit/>
          </a:bodyPr>
          <a:lstStyle/>
          <a:p>
            <a:pPr>
              <a:lnSpc>
                <a:spcPct val="100000"/>
              </a:lnSpc>
              <a:spcBef>
                <a:spcPts val="900"/>
              </a:spcBef>
              <a:buClr>
                <a:srgbClr val="00A6A7"/>
              </a:buClr>
            </a:pPr>
            <a:r>
              <a:rPr lang="en-GB" sz="1200" i="1"/>
              <a:t>Any other considerations:</a:t>
            </a:r>
          </a:p>
        </p:txBody>
      </p:sp>
    </p:spTree>
    <p:extLst>
      <p:ext uri="{BB962C8B-B14F-4D97-AF65-F5344CB8AC3E}">
        <p14:creationId xmlns:p14="http://schemas.microsoft.com/office/powerpoint/2010/main" val="3483322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4D4D211-8A5E-4771-B7EB-BB2344B3AF14}"/>
              </a:ext>
            </a:extLst>
          </p:cNvPr>
          <p:cNvSpPr>
            <a:spLocks noGrp="1"/>
          </p:cNvSpPr>
          <p:nvPr>
            <p:ph type="ctrTitle"/>
          </p:nvPr>
        </p:nvSpPr>
        <p:spPr>
          <a:xfrm>
            <a:off x="365126" y="365125"/>
            <a:ext cx="5824280" cy="2514599"/>
          </a:xfrm>
        </p:spPr>
        <p:txBody>
          <a:bodyPr/>
          <a:lstStyle/>
          <a:p>
            <a:r>
              <a:rPr lang="en-GB"/>
              <a:t>1. Campaign Overview</a:t>
            </a:r>
            <a:endParaRPr lang="en-US"/>
          </a:p>
        </p:txBody>
      </p:sp>
      <p:sp>
        <p:nvSpPr>
          <p:cNvPr id="7" name="Subtitle 6">
            <a:extLst>
              <a:ext uri="{FF2B5EF4-FFF2-40B4-BE49-F238E27FC236}">
                <a16:creationId xmlns:a16="http://schemas.microsoft.com/office/drawing/2014/main" id="{73687B81-9570-4AAE-AA8E-7A8826D57F57}"/>
              </a:ext>
            </a:extLst>
          </p:cNvPr>
          <p:cNvSpPr>
            <a:spLocks noGrp="1"/>
          </p:cNvSpPr>
          <p:nvPr>
            <p:ph type="subTitle" idx="1"/>
          </p:nvPr>
        </p:nvSpPr>
        <p:spPr/>
        <p:txBody>
          <a:bodyPr/>
          <a:lstStyle/>
          <a:p>
            <a:r>
              <a:rPr lang="en-GB" i="1"/>
              <a:t>Key program objectives and Checklist for DGMs</a:t>
            </a:r>
          </a:p>
          <a:p>
            <a:endParaRPr lang="en-GB" i="1"/>
          </a:p>
          <a:p>
            <a:r>
              <a:rPr lang="en-GB" i="1"/>
              <a:t>Slide 4: Campaign Overview</a:t>
            </a:r>
          </a:p>
          <a:p>
            <a:r>
              <a:rPr lang="en-GB" i="1"/>
              <a:t>Slide 5: Campaign KPIs</a:t>
            </a:r>
          </a:p>
          <a:p>
            <a:r>
              <a:rPr lang="en-GB" i="1"/>
              <a:t>Slide 6: Messaging Audit – Readiness Checklist</a:t>
            </a:r>
          </a:p>
          <a:p>
            <a:r>
              <a:rPr lang="en-GB" i="1"/>
              <a:t>Slide 7: Sales Asset Audit – Readiness Checklist</a:t>
            </a:r>
          </a:p>
          <a:p>
            <a:r>
              <a:rPr lang="en-GB" i="1"/>
              <a:t>Slide 8: Marketing Asset Audit – Readiness Checklist</a:t>
            </a:r>
            <a:endParaRPr lang="en-US" i="1"/>
          </a:p>
          <a:p>
            <a:endParaRPr lang="en-US" i="1"/>
          </a:p>
        </p:txBody>
      </p:sp>
      <p:sp>
        <p:nvSpPr>
          <p:cNvPr id="5" name="Slide Number Placeholder 4">
            <a:extLst>
              <a:ext uri="{FF2B5EF4-FFF2-40B4-BE49-F238E27FC236}">
                <a16:creationId xmlns:a16="http://schemas.microsoft.com/office/drawing/2014/main" id="{37C9D5A1-879D-4E97-8547-7E8AC759A338}"/>
              </a:ext>
            </a:extLst>
          </p:cNvPr>
          <p:cNvSpPr>
            <a:spLocks noGrp="1"/>
          </p:cNvSpPr>
          <p:nvPr>
            <p:ph type="sldNum" sz="quarter" idx="11"/>
          </p:nvPr>
        </p:nvSpPr>
        <p:spPr/>
        <p:txBody>
          <a:bodyPr/>
          <a:lstStyle/>
          <a:p>
            <a:fld id="{94C005EB-05AB-4350-8862-D44178390B49}" type="slidenum">
              <a:rPr lang="en-US" smtClean="0"/>
              <a:pPr/>
              <a:t>3</a:t>
            </a:fld>
            <a:endParaRPr lang="en-US"/>
          </a:p>
        </p:txBody>
      </p:sp>
      <p:sp>
        <p:nvSpPr>
          <p:cNvPr id="11" name="Rectangle 10">
            <a:extLst>
              <a:ext uri="{FF2B5EF4-FFF2-40B4-BE49-F238E27FC236}">
                <a16:creationId xmlns:a16="http://schemas.microsoft.com/office/drawing/2014/main" id="{3A5DAFDB-DC60-49AD-A010-76573E0ECB17}"/>
              </a:ext>
            </a:extLst>
          </p:cNvPr>
          <p:cNvSpPr/>
          <p:nvPr/>
        </p:nvSpPr>
        <p:spPr>
          <a:xfrm>
            <a:off x="7660005" y="484389"/>
            <a:ext cx="1013460" cy="338328"/>
          </a:xfrm>
          <a:prstGeom prst="rect">
            <a:avLst/>
          </a:prstGeom>
          <a:solidFill>
            <a:srgbClr val="5F67B9"/>
          </a:solidFill>
          <a:ln>
            <a:noFill/>
          </a:ln>
        </p:spPr>
        <p:style>
          <a:lnRef idx="0">
            <a:schemeClr val="dk1"/>
          </a:lnRef>
          <a:fillRef idx="1">
            <a:schemeClr val="dk1"/>
          </a:fillRef>
          <a:effectRef idx="0">
            <a:schemeClr val="dk1"/>
          </a:effectRef>
          <a:fontRef idx="minor">
            <a:schemeClr val="lt1"/>
          </a:fontRef>
        </p:style>
        <p:txBody>
          <a:bodyPr rtlCol="0" anchor="ctr"/>
          <a:lstStyle/>
          <a:p>
            <a:pPr algn="ctr"/>
            <a:r>
              <a:rPr lang="en-GB" sz="1200"/>
              <a:t>IMLs</a:t>
            </a:r>
            <a:endParaRPr lang="en-US" sz="1200"/>
          </a:p>
        </p:txBody>
      </p:sp>
    </p:spTree>
    <p:extLst>
      <p:ext uri="{BB962C8B-B14F-4D97-AF65-F5344CB8AC3E}">
        <p14:creationId xmlns:p14="http://schemas.microsoft.com/office/powerpoint/2010/main" val="876357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9681D-459C-4CE7-B02F-075F2069E78C}"/>
              </a:ext>
            </a:extLst>
          </p:cNvPr>
          <p:cNvSpPr>
            <a:spLocks noGrp="1"/>
          </p:cNvSpPr>
          <p:nvPr>
            <p:ph type="title"/>
          </p:nvPr>
        </p:nvSpPr>
        <p:spPr/>
        <p:txBody>
          <a:bodyPr/>
          <a:lstStyle/>
          <a:p>
            <a:r>
              <a:rPr lang="en-GB"/>
              <a:t>Email</a:t>
            </a:r>
            <a:endParaRPr lang="en-US"/>
          </a:p>
        </p:txBody>
      </p:sp>
      <p:sp>
        <p:nvSpPr>
          <p:cNvPr id="3" name="Subtitle 2">
            <a:extLst>
              <a:ext uri="{FF2B5EF4-FFF2-40B4-BE49-F238E27FC236}">
                <a16:creationId xmlns:a16="http://schemas.microsoft.com/office/drawing/2014/main" id="{ADBD6FC5-3B46-469C-9C21-6C87FAA4EDD4}"/>
              </a:ext>
            </a:extLst>
          </p:cNvPr>
          <p:cNvSpPr>
            <a:spLocks noGrp="1"/>
          </p:cNvSpPr>
          <p:nvPr>
            <p:ph type="subTitle" idx="13"/>
          </p:nvPr>
        </p:nvSpPr>
        <p:spPr/>
        <p:txBody>
          <a:bodyPr/>
          <a:lstStyle/>
          <a:p>
            <a:r>
              <a:rPr lang="en-US" i="1"/>
              <a:t>Complete email audit before completing this slide</a:t>
            </a:r>
          </a:p>
        </p:txBody>
      </p:sp>
      <p:sp>
        <p:nvSpPr>
          <p:cNvPr id="5" name="Slide Number Placeholder 4">
            <a:extLst>
              <a:ext uri="{FF2B5EF4-FFF2-40B4-BE49-F238E27FC236}">
                <a16:creationId xmlns:a16="http://schemas.microsoft.com/office/drawing/2014/main" id="{56F0D0B3-8E75-4E4F-97FF-C1C69ECA4BFF}"/>
              </a:ext>
            </a:extLst>
          </p:cNvPr>
          <p:cNvSpPr>
            <a:spLocks noGrp="1"/>
          </p:cNvSpPr>
          <p:nvPr>
            <p:ph type="sldNum" sz="quarter" idx="12"/>
          </p:nvPr>
        </p:nvSpPr>
        <p:spPr/>
        <p:txBody>
          <a:bodyPr/>
          <a:lstStyle/>
          <a:p>
            <a:fld id="{94C005EB-05AB-4350-8862-D44178390B49}" type="slidenum">
              <a:rPr lang="en-US" smtClean="0"/>
              <a:pPr/>
              <a:t>30</a:t>
            </a:fld>
            <a:endParaRPr lang="en-US"/>
          </a:p>
        </p:txBody>
      </p:sp>
      <p:graphicFrame>
        <p:nvGraphicFramePr>
          <p:cNvPr id="7" name="Table 6">
            <a:extLst>
              <a:ext uri="{FF2B5EF4-FFF2-40B4-BE49-F238E27FC236}">
                <a16:creationId xmlns:a16="http://schemas.microsoft.com/office/drawing/2014/main" id="{31CE3AEC-AFFA-4633-865A-F21987D8A38D}"/>
              </a:ext>
            </a:extLst>
          </p:cNvPr>
          <p:cNvGraphicFramePr>
            <a:graphicFrameLocks noGrp="1"/>
          </p:cNvGraphicFramePr>
          <p:nvPr>
            <p:extLst>
              <p:ext uri="{D42A27DB-BD31-4B8C-83A1-F6EECF244321}">
                <p14:modId xmlns:p14="http://schemas.microsoft.com/office/powerpoint/2010/main" val="2774149341"/>
              </p:ext>
            </p:extLst>
          </p:nvPr>
        </p:nvGraphicFramePr>
        <p:xfrm>
          <a:off x="290950" y="1771765"/>
          <a:ext cx="8020372" cy="1770638"/>
        </p:xfrm>
        <a:graphic>
          <a:graphicData uri="http://schemas.openxmlformats.org/drawingml/2006/table">
            <a:tbl>
              <a:tblPr firstRow="1" bandRow="1">
                <a:tableStyleId>{7207B5E3-C84D-437C-8577-B3E8D5512DED}</a:tableStyleId>
              </a:tblPr>
              <a:tblGrid>
                <a:gridCol w="4010186">
                  <a:extLst>
                    <a:ext uri="{9D8B030D-6E8A-4147-A177-3AD203B41FA5}">
                      <a16:colId xmlns:a16="http://schemas.microsoft.com/office/drawing/2014/main" val="2903214654"/>
                    </a:ext>
                  </a:extLst>
                </a:gridCol>
                <a:gridCol w="4010186">
                  <a:extLst>
                    <a:ext uri="{9D8B030D-6E8A-4147-A177-3AD203B41FA5}">
                      <a16:colId xmlns:a16="http://schemas.microsoft.com/office/drawing/2014/main" val="2949166098"/>
                    </a:ext>
                  </a:extLst>
                </a:gridCol>
              </a:tblGrid>
              <a:tr h="336884">
                <a:tc>
                  <a:txBody>
                    <a:bodyPr/>
                    <a:lstStyle/>
                    <a:p>
                      <a:r>
                        <a:rPr lang="en-US"/>
                        <a:t>Existing emails</a:t>
                      </a:r>
                      <a:endParaRPr lang="en-US" b="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20000"/>
                      </a:srgbClr>
                    </a:solidFill>
                  </a:tcPr>
                </a:tc>
                <a:tc>
                  <a:txBody>
                    <a:bodyPr/>
                    <a:lstStyle/>
                    <a:p>
                      <a:r>
                        <a:rPr lang="en-US"/>
                        <a:t>New emails to request:</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20000"/>
                      </a:srgbClr>
                    </a:solidFill>
                  </a:tcPr>
                </a:tc>
                <a:extLst>
                  <a:ext uri="{0D108BD9-81ED-4DB2-BD59-A6C34878D82A}">
                    <a16:rowId xmlns:a16="http://schemas.microsoft.com/office/drawing/2014/main" val="1113132889"/>
                  </a:ext>
                </a:extLst>
              </a:tr>
              <a:tr h="1433754">
                <a:tc>
                  <a:txBody>
                    <a:bodyPr/>
                    <a:lstStyle/>
                    <a:p>
                      <a:pPr marL="285750" indent="-285750">
                        <a:buFont typeface="+mj-lt"/>
                        <a:buAutoNum type="romanUcPeriod"/>
                      </a:pPr>
                      <a:r>
                        <a:rPr lang="en-GB" i="1"/>
                        <a:t>…</a:t>
                      </a:r>
                    </a:p>
                    <a:p>
                      <a:pPr marL="285750" indent="-285750">
                        <a:buFont typeface="+mj-lt"/>
                        <a:buAutoNum type="romanUcPeriod"/>
                      </a:pPr>
                      <a:r>
                        <a:rPr lang="en-GB" i="1"/>
                        <a:t>…</a:t>
                      </a:r>
                    </a:p>
                    <a:p>
                      <a:pPr marL="285750" indent="-285750">
                        <a:buFont typeface="+mj-lt"/>
                        <a:buAutoNum type="romanUcPeriod"/>
                      </a:pPr>
                      <a:r>
                        <a:rPr lang="en-GB" i="1"/>
                        <a:t>…</a:t>
                      </a:r>
                    </a:p>
                    <a:p>
                      <a:pPr marL="285750" indent="-285750">
                        <a:buFont typeface="+mj-lt"/>
                        <a:buAutoNum type="romanUcPeriod"/>
                      </a:pPr>
                      <a:r>
                        <a:rPr lang="en-GB" i="1"/>
                        <a:t>…</a:t>
                      </a:r>
                    </a:p>
                    <a:p>
                      <a:pPr marL="171450" indent="-171450">
                        <a:buFont typeface="Arial" panose="020B0604020202020204" pitchFamily="34" charset="0"/>
                        <a:buChar char="•"/>
                      </a:pPr>
                      <a:endParaRPr lang="en-GB" i="1"/>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i="1"/>
                        <a:t>(Reference Email Team’s guidance slide)</a:t>
                      </a:r>
                    </a:p>
                    <a:p>
                      <a:pPr marL="171450" indent="-171450">
                        <a:buFont typeface="Arial" panose="020B0604020202020204" pitchFamily="34" charset="0"/>
                        <a:buChar char="•"/>
                      </a:pPr>
                      <a:endParaRPr lang="en-GB"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mj-lt"/>
                        <a:buAutoNum type="romanUcPeriod"/>
                      </a:pPr>
                      <a:r>
                        <a:rPr lang="en-GB" i="1"/>
                        <a:t>…</a:t>
                      </a:r>
                    </a:p>
                    <a:p>
                      <a:pPr marL="285750" indent="-285750">
                        <a:buFont typeface="+mj-lt"/>
                        <a:buAutoNum type="romanUcPeriod"/>
                      </a:pPr>
                      <a:r>
                        <a:rPr lang="en-GB" i="1"/>
                        <a:t>…</a:t>
                      </a:r>
                    </a:p>
                    <a:p>
                      <a:pPr marL="285750" indent="-285750">
                        <a:buFont typeface="+mj-lt"/>
                        <a:buAutoNum type="romanUcPeriod"/>
                      </a:pPr>
                      <a:r>
                        <a:rPr lang="en-GB" i="1"/>
                        <a:t>…</a:t>
                      </a:r>
                    </a:p>
                    <a:p>
                      <a:pPr marL="285750" indent="-285750">
                        <a:buFont typeface="+mj-lt"/>
                        <a:buAutoNum type="romanUcPeriod"/>
                      </a:pPr>
                      <a:r>
                        <a:rPr lang="en-GB" i="1"/>
                        <a:t>…</a:t>
                      </a:r>
                    </a:p>
                    <a:p>
                      <a:pPr marL="0" indent="0">
                        <a:buFont typeface="Arial" panose="020B0604020202020204" pitchFamily="34" charset="0"/>
                        <a:buNone/>
                      </a:pPr>
                      <a:endParaRPr lang="en-US" i="1"/>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i="1"/>
                        <a:t>(Once approved, add in CEA tickets)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8463014"/>
                  </a:ext>
                </a:extLst>
              </a:tr>
            </a:tbl>
          </a:graphicData>
        </a:graphic>
      </p:graphicFrame>
      <p:sp>
        <p:nvSpPr>
          <p:cNvPr id="10" name="TextBox 9">
            <a:extLst>
              <a:ext uri="{FF2B5EF4-FFF2-40B4-BE49-F238E27FC236}">
                <a16:creationId xmlns:a16="http://schemas.microsoft.com/office/drawing/2014/main" id="{8FBA75DA-5244-4056-8AAF-B3EF4EDE4F3B}"/>
              </a:ext>
            </a:extLst>
          </p:cNvPr>
          <p:cNvSpPr txBox="1"/>
          <p:nvPr/>
        </p:nvSpPr>
        <p:spPr>
          <a:xfrm>
            <a:off x="365125" y="4031481"/>
            <a:ext cx="8020372" cy="500046"/>
          </a:xfrm>
          <a:prstGeom prst="rect">
            <a:avLst/>
          </a:prstGeom>
          <a:noFill/>
        </p:spPr>
        <p:txBody>
          <a:bodyPr wrap="square" lIns="0" tIns="0" rIns="0" bIns="0" rtlCol="0" anchor="t">
            <a:noAutofit/>
          </a:bodyPr>
          <a:lstStyle/>
          <a:p>
            <a:pPr>
              <a:lnSpc>
                <a:spcPct val="100000"/>
              </a:lnSpc>
              <a:spcBef>
                <a:spcPts val="900"/>
              </a:spcBef>
              <a:buClr>
                <a:srgbClr val="00A6A7"/>
              </a:buClr>
            </a:pPr>
            <a:r>
              <a:rPr lang="en-GB" sz="1200" i="1"/>
              <a:t>Any other considerations:</a:t>
            </a:r>
          </a:p>
        </p:txBody>
      </p:sp>
      <p:sp>
        <p:nvSpPr>
          <p:cNvPr id="4" name="Rectangle 3">
            <a:extLst>
              <a:ext uri="{FF2B5EF4-FFF2-40B4-BE49-F238E27FC236}">
                <a16:creationId xmlns:a16="http://schemas.microsoft.com/office/drawing/2014/main" id="{D49AF35C-5838-4706-B85B-CC527C9FCD07}"/>
              </a:ext>
            </a:extLst>
          </p:cNvPr>
          <p:cNvSpPr/>
          <p:nvPr/>
        </p:nvSpPr>
        <p:spPr>
          <a:xfrm>
            <a:off x="290950" y="1081947"/>
            <a:ext cx="7948698" cy="253916"/>
          </a:xfrm>
          <a:prstGeom prst="rect">
            <a:avLst/>
          </a:prstGeom>
        </p:spPr>
        <p:txBody>
          <a:bodyPr wrap="square">
            <a:spAutoFit/>
          </a:bodyPr>
          <a:lstStyle/>
          <a:p>
            <a:r>
              <a:rPr lang="en-US" sz="1050" i="1">
                <a:latin typeface="-apple-system"/>
              </a:rPr>
              <a:t>Email Audit (DGMs): </a:t>
            </a:r>
            <a:r>
              <a:rPr lang="en-US" sz="1050" i="1">
                <a:latin typeface="-apple-system"/>
                <a:hlinkClick r:id="rId3"/>
              </a:rPr>
              <a:t>https://tableau.pega.com/t/BI/views/LMMSOfferTracker-NBA11EmailwPropensity_0/NBATrackerOfferDetail</a:t>
            </a:r>
            <a:r>
              <a:rPr lang="en-US" sz="1050" i="1">
                <a:latin typeface="-apple-system"/>
              </a:rPr>
              <a:t> </a:t>
            </a:r>
          </a:p>
        </p:txBody>
      </p:sp>
    </p:spTree>
    <p:extLst>
      <p:ext uri="{BB962C8B-B14F-4D97-AF65-F5344CB8AC3E}">
        <p14:creationId xmlns:p14="http://schemas.microsoft.com/office/powerpoint/2010/main" val="2122657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9681D-459C-4CE7-B02F-075F2069E78C}"/>
              </a:ext>
            </a:extLst>
          </p:cNvPr>
          <p:cNvSpPr>
            <a:spLocks noGrp="1"/>
          </p:cNvSpPr>
          <p:nvPr>
            <p:ph type="title"/>
          </p:nvPr>
        </p:nvSpPr>
        <p:spPr/>
        <p:txBody>
          <a:bodyPr/>
          <a:lstStyle/>
          <a:p>
            <a:r>
              <a:rPr lang="en-GB"/>
              <a:t>Organic Social (Pega </a:t>
            </a:r>
            <a:r>
              <a:rPr lang="en-GB" err="1"/>
              <a:t>ShareHub</a:t>
            </a:r>
            <a:r>
              <a:rPr lang="en-GB"/>
              <a:t>)</a:t>
            </a:r>
            <a:endParaRPr lang="en-US"/>
          </a:p>
        </p:txBody>
      </p:sp>
      <p:sp>
        <p:nvSpPr>
          <p:cNvPr id="3" name="Subtitle 2">
            <a:extLst>
              <a:ext uri="{FF2B5EF4-FFF2-40B4-BE49-F238E27FC236}">
                <a16:creationId xmlns:a16="http://schemas.microsoft.com/office/drawing/2014/main" id="{ADBD6FC5-3B46-469C-9C21-6C87FAA4EDD4}"/>
              </a:ext>
            </a:extLst>
          </p:cNvPr>
          <p:cNvSpPr>
            <a:spLocks noGrp="1"/>
          </p:cNvSpPr>
          <p:nvPr>
            <p:ph type="subTitle" idx="13"/>
          </p:nvPr>
        </p:nvSpPr>
        <p:spPr/>
        <p:txBody>
          <a:bodyPr vert="horz" lIns="0" tIns="0" rIns="0" bIns="0" rtlCol="0" anchor="t">
            <a:noAutofit/>
          </a:bodyPr>
          <a:lstStyle/>
          <a:p>
            <a:r>
              <a:rPr lang="en-US" i="1">
                <a:ea typeface="+mn-lt"/>
                <a:cs typeface="+mn-lt"/>
              </a:rPr>
              <a:t>Complete </a:t>
            </a:r>
            <a:r>
              <a:rPr lang="en-US" i="1" err="1">
                <a:ea typeface="+mn-lt"/>
                <a:cs typeface="+mn-lt"/>
              </a:rPr>
              <a:t>ShareHub</a:t>
            </a:r>
            <a:r>
              <a:rPr lang="en-US" i="1">
                <a:ea typeface="+mn-lt"/>
                <a:cs typeface="+mn-lt"/>
              </a:rPr>
              <a:t> audit before completing this slide</a:t>
            </a:r>
            <a:endParaRPr lang="en-US"/>
          </a:p>
        </p:txBody>
      </p:sp>
      <p:sp>
        <p:nvSpPr>
          <p:cNvPr id="5" name="Slide Number Placeholder 4">
            <a:extLst>
              <a:ext uri="{FF2B5EF4-FFF2-40B4-BE49-F238E27FC236}">
                <a16:creationId xmlns:a16="http://schemas.microsoft.com/office/drawing/2014/main" id="{56F0D0B3-8E75-4E4F-97FF-C1C69ECA4BFF}"/>
              </a:ext>
            </a:extLst>
          </p:cNvPr>
          <p:cNvSpPr>
            <a:spLocks noGrp="1"/>
          </p:cNvSpPr>
          <p:nvPr>
            <p:ph type="sldNum" sz="quarter" idx="12"/>
          </p:nvPr>
        </p:nvSpPr>
        <p:spPr/>
        <p:txBody>
          <a:bodyPr/>
          <a:lstStyle/>
          <a:p>
            <a:fld id="{94C005EB-05AB-4350-8862-D44178390B49}" type="slidenum">
              <a:rPr lang="en-US" smtClean="0"/>
              <a:pPr/>
              <a:t>31</a:t>
            </a:fld>
            <a:endParaRPr lang="en-US"/>
          </a:p>
        </p:txBody>
      </p:sp>
      <p:sp>
        <p:nvSpPr>
          <p:cNvPr id="4" name="Rectangle 3">
            <a:extLst>
              <a:ext uri="{FF2B5EF4-FFF2-40B4-BE49-F238E27FC236}">
                <a16:creationId xmlns:a16="http://schemas.microsoft.com/office/drawing/2014/main" id="{D49AF35C-5838-4706-B85B-CC527C9FCD07}"/>
              </a:ext>
            </a:extLst>
          </p:cNvPr>
          <p:cNvSpPr/>
          <p:nvPr/>
        </p:nvSpPr>
        <p:spPr>
          <a:xfrm>
            <a:off x="336550" y="1151556"/>
            <a:ext cx="7948698" cy="738664"/>
          </a:xfrm>
          <a:prstGeom prst="rect">
            <a:avLst/>
          </a:prstGeom>
        </p:spPr>
        <p:txBody>
          <a:bodyPr wrap="square" lIns="91440" tIns="45720" rIns="91440" bIns="45720" anchor="t">
            <a:spAutoFit/>
          </a:bodyPr>
          <a:lstStyle/>
          <a:p>
            <a:r>
              <a:rPr lang="en-US" sz="1400" i="1" err="1">
                <a:latin typeface="-apple-system"/>
              </a:rPr>
              <a:t>ShareHub</a:t>
            </a:r>
            <a:r>
              <a:rPr lang="en-US" sz="1400" i="1">
                <a:latin typeface="-apple-system"/>
              </a:rPr>
              <a:t> Audit: sharehub.pega.com </a:t>
            </a:r>
          </a:p>
          <a:p>
            <a:endParaRPr lang="en-US" sz="1400" i="1">
              <a:latin typeface="-apple-system"/>
            </a:endParaRPr>
          </a:p>
          <a:p>
            <a:r>
              <a:rPr lang="en-US" sz="1400" i="1">
                <a:latin typeface="-apple-system"/>
              </a:rPr>
              <a:t>IDP Campaign Assets:</a:t>
            </a:r>
          </a:p>
        </p:txBody>
      </p:sp>
      <p:graphicFrame>
        <p:nvGraphicFramePr>
          <p:cNvPr id="7" name="Table 6">
            <a:extLst>
              <a:ext uri="{FF2B5EF4-FFF2-40B4-BE49-F238E27FC236}">
                <a16:creationId xmlns:a16="http://schemas.microsoft.com/office/drawing/2014/main" id="{63F91032-1DD0-4BF9-9E6A-1379228C79E7}"/>
              </a:ext>
            </a:extLst>
          </p:cNvPr>
          <p:cNvGraphicFramePr>
            <a:graphicFrameLocks noGrp="1"/>
          </p:cNvGraphicFramePr>
          <p:nvPr>
            <p:extLst>
              <p:ext uri="{D42A27DB-BD31-4B8C-83A1-F6EECF244321}">
                <p14:modId xmlns:p14="http://schemas.microsoft.com/office/powerpoint/2010/main" val="806411713"/>
              </p:ext>
            </p:extLst>
          </p:nvPr>
        </p:nvGraphicFramePr>
        <p:xfrm>
          <a:off x="431349" y="2004617"/>
          <a:ext cx="7902576" cy="2526454"/>
        </p:xfrm>
        <a:graphic>
          <a:graphicData uri="http://schemas.openxmlformats.org/drawingml/2006/table">
            <a:tbl>
              <a:tblPr firstRow="1" bandRow="1">
                <a:tableStyleId>{7207B5E3-C84D-437C-8577-B3E8D5512DED}</a:tableStyleId>
              </a:tblPr>
              <a:tblGrid>
                <a:gridCol w="3967518">
                  <a:extLst>
                    <a:ext uri="{9D8B030D-6E8A-4147-A177-3AD203B41FA5}">
                      <a16:colId xmlns:a16="http://schemas.microsoft.com/office/drawing/2014/main" val="2903214654"/>
                    </a:ext>
                  </a:extLst>
                </a:gridCol>
                <a:gridCol w="2030058">
                  <a:extLst>
                    <a:ext uri="{9D8B030D-6E8A-4147-A177-3AD203B41FA5}">
                      <a16:colId xmlns:a16="http://schemas.microsoft.com/office/drawing/2014/main" val="2949166098"/>
                    </a:ext>
                  </a:extLst>
                </a:gridCol>
                <a:gridCol w="1905000">
                  <a:extLst>
                    <a:ext uri="{9D8B030D-6E8A-4147-A177-3AD203B41FA5}">
                      <a16:colId xmlns:a16="http://schemas.microsoft.com/office/drawing/2014/main" val="3573795985"/>
                    </a:ext>
                  </a:extLst>
                </a:gridCol>
              </a:tblGrid>
              <a:tr h="331894">
                <a:tc>
                  <a:txBody>
                    <a:bodyPr/>
                    <a:lstStyle/>
                    <a:p>
                      <a:r>
                        <a:rPr lang="en-US"/>
                        <a:t>Asset Name</a:t>
                      </a:r>
                      <a:endParaRPr lang="en-US" b="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20000"/>
                      </a:srgbClr>
                    </a:solidFill>
                  </a:tcPr>
                </a:tc>
                <a:tc>
                  <a:txBody>
                    <a:bodyPr/>
                    <a:lstStyle/>
                    <a:p>
                      <a:r>
                        <a:rPr lang="en-US"/>
                        <a:t>LP Link</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20000"/>
                      </a:srgbClr>
                    </a:solidFill>
                  </a:tcPr>
                </a:tc>
                <a:tc>
                  <a:txBody>
                    <a:bodyPr/>
                    <a:lstStyle/>
                    <a:p>
                      <a:r>
                        <a:rPr lang="en-US"/>
                        <a:t>LP Status</a:t>
                      </a:r>
                      <a:endParaRPr lang="en-US" b="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20000"/>
                      </a:srgbClr>
                    </a:solidFill>
                  </a:tcPr>
                </a:tc>
                <a:extLst>
                  <a:ext uri="{0D108BD9-81ED-4DB2-BD59-A6C34878D82A}">
                    <a16:rowId xmlns:a16="http://schemas.microsoft.com/office/drawing/2014/main" val="1113132889"/>
                  </a:ext>
                </a:extLst>
              </a:tr>
              <a:tr h="190527">
                <a:tc>
                  <a:txBody>
                    <a:bodyPr/>
                    <a:lstStyle/>
                    <a:p>
                      <a:pPr marL="0" indent="0">
                        <a:buFont typeface="Arial" panose="020B0604020202020204" pitchFamily="34" charset="0"/>
                        <a:buNone/>
                      </a:pPr>
                      <a:r>
                        <a:rPr lang="en-US" i="1"/>
                        <a:t>e.g.: XYZ Research Report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Font typeface="Arial" panose="020B0604020202020204" pitchFamily="34" charset="0"/>
                        <a:buNone/>
                      </a:pPr>
                      <a:endParaRPr lang="en-US"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Font typeface="Arial" panose="020B0604020202020204" pitchFamily="34" charset="0"/>
                        <a:buNone/>
                      </a:pPr>
                      <a:endParaRPr lang="en-US"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75525150"/>
                  </a:ext>
                </a:extLst>
              </a:tr>
              <a:tr h="0">
                <a:tc>
                  <a:txBody>
                    <a:bodyPr/>
                    <a:lstStyle/>
                    <a:p>
                      <a:pPr marL="0" indent="0">
                        <a:buFont typeface="Arial" panose="020B0604020202020204" pitchFamily="34" charset="0"/>
                        <a:buNone/>
                      </a:pPr>
                      <a:r>
                        <a:rPr lang="en-US" i="1"/>
                        <a:t>e.g.: XYZ Video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Font typeface="Arial" panose="020B0604020202020204" pitchFamily="34" charset="0"/>
                        <a:buNone/>
                      </a:pPr>
                      <a:endParaRPr lang="en-US"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98463014"/>
                  </a:ext>
                </a:extLst>
              </a:tr>
              <a:tr h="0">
                <a:tc>
                  <a:txBody>
                    <a:bodyPr/>
                    <a:lstStyle/>
                    <a:p>
                      <a:pPr marL="0" indent="0">
                        <a:buFont typeface="Arial" panose="020B0604020202020204" pitchFamily="34" charset="0"/>
                        <a:buNone/>
                      </a:pPr>
                      <a:r>
                        <a:rPr lang="en-US" i="1"/>
                        <a:t>e.g.: XYZ Email or Display 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Font typeface="Arial" panose="020B0604020202020204" pitchFamily="34" charset="0"/>
                        <a:buNone/>
                      </a:pPr>
                      <a:endParaRPr lang="en-US"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Font typeface="Arial" panose="020B0604020202020204" pitchFamily="34" charset="0"/>
                        <a:buNone/>
                      </a:pPr>
                      <a:endParaRPr lang="en-US"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32054727"/>
                  </a:ext>
                </a:extLst>
              </a:tr>
              <a:tr h="0">
                <a:tc>
                  <a:txBody>
                    <a:bodyPr/>
                    <a:lstStyle/>
                    <a:p>
                      <a:pPr marL="0" indent="0">
                        <a:buFont typeface="Arial" panose="020B0604020202020204" pitchFamily="34" charset="0"/>
                        <a:buNone/>
                      </a:pPr>
                      <a:endParaRPr lang="en-US"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Font typeface="Arial" panose="020B0604020202020204" pitchFamily="34" charset="0"/>
                        <a:buNone/>
                      </a:pPr>
                      <a:endParaRPr lang="en-US"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Font typeface="Arial" panose="020B0604020202020204" pitchFamily="34" charset="0"/>
                        <a:buNone/>
                      </a:pPr>
                      <a:endParaRPr lang="en-US"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11874020"/>
                  </a:ext>
                </a:extLst>
              </a:tr>
              <a:tr h="0">
                <a:tc>
                  <a:txBody>
                    <a:bodyPr/>
                    <a:lstStyle/>
                    <a:p>
                      <a:pPr marL="0" indent="0">
                        <a:buFont typeface="Arial" panose="020B0604020202020204" pitchFamily="34" charset="0"/>
                        <a:buNone/>
                      </a:pPr>
                      <a:endParaRPr lang="en-US"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Font typeface="Arial" panose="020B0604020202020204" pitchFamily="34" charset="0"/>
                        <a:buNone/>
                      </a:pPr>
                      <a:endParaRPr lang="en-US"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Font typeface="Arial" panose="020B0604020202020204" pitchFamily="34" charset="0"/>
                        <a:buNone/>
                      </a:pPr>
                      <a:endParaRPr lang="en-US"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37420403"/>
                  </a:ext>
                </a:extLst>
              </a:tr>
              <a:tr h="0">
                <a:tc>
                  <a:txBody>
                    <a:bodyPr/>
                    <a:lstStyle/>
                    <a:p>
                      <a:pPr marL="0" indent="0">
                        <a:buFont typeface="Arial" panose="020B0604020202020204" pitchFamily="34" charset="0"/>
                        <a:buNone/>
                      </a:pPr>
                      <a:endParaRPr lang="en-US"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Font typeface="Arial" panose="020B0604020202020204" pitchFamily="34" charset="0"/>
                        <a:buNone/>
                      </a:pPr>
                      <a:endParaRPr lang="en-US"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Font typeface="Arial" panose="020B0604020202020204" pitchFamily="34" charset="0"/>
                        <a:buNone/>
                      </a:pPr>
                      <a:endParaRPr lang="en-US"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24405321"/>
                  </a:ext>
                </a:extLst>
              </a:tr>
              <a:tr h="0">
                <a:tc>
                  <a:txBody>
                    <a:bodyPr/>
                    <a:lstStyle/>
                    <a:p>
                      <a:pPr marL="0" indent="0">
                        <a:buFont typeface="Arial" panose="020B0604020202020204" pitchFamily="34" charset="0"/>
                        <a:buNone/>
                      </a:pPr>
                      <a:endParaRPr lang="en-US"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Font typeface="Arial" panose="020B0604020202020204" pitchFamily="34" charset="0"/>
                        <a:buNone/>
                      </a:pPr>
                      <a:endParaRPr lang="en-US"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Font typeface="Arial" panose="020B0604020202020204" pitchFamily="34" charset="0"/>
                        <a:buNone/>
                      </a:pPr>
                      <a:endParaRPr lang="en-US"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80514665"/>
                  </a:ext>
                </a:extLst>
              </a:tr>
              <a:tr h="0">
                <a:tc>
                  <a:txBody>
                    <a:bodyPr/>
                    <a:lstStyle/>
                    <a:p>
                      <a:pPr marL="0" indent="0">
                        <a:buFont typeface="Arial" panose="020B0604020202020204" pitchFamily="34" charset="0"/>
                        <a:buNone/>
                      </a:pPr>
                      <a:endParaRPr lang="en-US"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Font typeface="Arial" panose="020B0604020202020204" pitchFamily="34" charset="0"/>
                        <a:buNone/>
                      </a:pPr>
                      <a:endParaRPr lang="en-US"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Font typeface="Arial" panose="020B0604020202020204" pitchFamily="34" charset="0"/>
                        <a:buNone/>
                      </a:pPr>
                      <a:endParaRPr lang="en-US"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21323155"/>
                  </a:ext>
                </a:extLst>
              </a:tr>
            </a:tbl>
          </a:graphicData>
        </a:graphic>
      </p:graphicFrame>
      <p:sp>
        <p:nvSpPr>
          <p:cNvPr id="8" name="TextBox 7">
            <a:extLst>
              <a:ext uri="{FF2B5EF4-FFF2-40B4-BE49-F238E27FC236}">
                <a16:creationId xmlns:a16="http://schemas.microsoft.com/office/drawing/2014/main" id="{A3961862-C8F4-41CE-9E66-2139AC08D9CC}"/>
              </a:ext>
            </a:extLst>
          </p:cNvPr>
          <p:cNvSpPr txBox="1"/>
          <p:nvPr/>
        </p:nvSpPr>
        <p:spPr>
          <a:xfrm>
            <a:off x="6399558" y="115542"/>
            <a:ext cx="2743200" cy="36933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900"/>
              </a:spcBef>
              <a:buClr>
                <a:srgbClr val="00A6A7"/>
              </a:buClr>
            </a:pPr>
            <a:r>
              <a:rPr lang="en-US" sz="1200">
                <a:ea typeface="Open Sans"/>
                <a:cs typeface="Open Sans"/>
              </a:rPr>
              <a:t>Not using this channel as there is no support for it. </a:t>
            </a:r>
          </a:p>
        </p:txBody>
      </p:sp>
    </p:spTree>
    <p:extLst>
      <p:ext uri="{BB962C8B-B14F-4D97-AF65-F5344CB8AC3E}">
        <p14:creationId xmlns:p14="http://schemas.microsoft.com/office/powerpoint/2010/main" val="60038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3931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DC7EC-215C-456B-AF43-9D8A9AD22B01}"/>
              </a:ext>
            </a:extLst>
          </p:cNvPr>
          <p:cNvSpPr>
            <a:spLocks noGrp="1"/>
          </p:cNvSpPr>
          <p:nvPr>
            <p:ph type="title"/>
          </p:nvPr>
        </p:nvSpPr>
        <p:spPr/>
        <p:txBody>
          <a:bodyPr/>
          <a:lstStyle/>
          <a:p>
            <a:r>
              <a:rPr lang="en-US"/>
              <a:t>Campaign Overview </a:t>
            </a:r>
          </a:p>
        </p:txBody>
      </p:sp>
      <p:sp>
        <p:nvSpPr>
          <p:cNvPr id="6" name="Subtitle 5">
            <a:extLst>
              <a:ext uri="{FF2B5EF4-FFF2-40B4-BE49-F238E27FC236}">
                <a16:creationId xmlns:a16="http://schemas.microsoft.com/office/drawing/2014/main" id="{57EED213-F035-4EB5-A91A-2B91F860A770}"/>
              </a:ext>
            </a:extLst>
          </p:cNvPr>
          <p:cNvSpPr>
            <a:spLocks noGrp="1"/>
          </p:cNvSpPr>
          <p:nvPr>
            <p:ph type="subTitle" idx="13"/>
          </p:nvPr>
        </p:nvSpPr>
        <p:spPr/>
        <p:txBody>
          <a:bodyPr/>
          <a:lstStyle/>
          <a:p>
            <a:r>
              <a:rPr lang="en-US" i="1"/>
              <a:t>Please fill out information at the start of your campaign plan</a:t>
            </a:r>
          </a:p>
        </p:txBody>
      </p:sp>
      <p:sp>
        <p:nvSpPr>
          <p:cNvPr id="4" name="Slide Number Placeholder 3">
            <a:extLst>
              <a:ext uri="{FF2B5EF4-FFF2-40B4-BE49-F238E27FC236}">
                <a16:creationId xmlns:a16="http://schemas.microsoft.com/office/drawing/2014/main" id="{10591A90-0D09-415F-B374-332AEA24B084}"/>
              </a:ext>
            </a:extLst>
          </p:cNvPr>
          <p:cNvSpPr>
            <a:spLocks noGrp="1"/>
          </p:cNvSpPr>
          <p:nvPr>
            <p:ph type="sldNum" sz="quarter" idx="12"/>
          </p:nvPr>
        </p:nvSpPr>
        <p:spPr/>
        <p:txBody>
          <a:bodyPr/>
          <a:lstStyle/>
          <a:p>
            <a:fld id="{94C005EB-05AB-4350-8862-D44178390B49}" type="slidenum">
              <a:rPr lang="en-US" smtClean="0"/>
              <a:pPr/>
              <a:t>4</a:t>
            </a:fld>
            <a:endParaRPr lang="en-US"/>
          </a:p>
        </p:txBody>
      </p:sp>
      <p:graphicFrame>
        <p:nvGraphicFramePr>
          <p:cNvPr id="8" name="Table 8">
            <a:extLst>
              <a:ext uri="{FF2B5EF4-FFF2-40B4-BE49-F238E27FC236}">
                <a16:creationId xmlns:a16="http://schemas.microsoft.com/office/drawing/2014/main" id="{0ADF6F00-E2C8-46DE-9218-2771F01FA3CB}"/>
              </a:ext>
            </a:extLst>
          </p:cNvPr>
          <p:cNvGraphicFramePr>
            <a:graphicFrameLocks noGrp="1"/>
          </p:cNvGraphicFramePr>
          <p:nvPr>
            <p:extLst>
              <p:ext uri="{D42A27DB-BD31-4B8C-83A1-F6EECF244321}">
                <p14:modId xmlns:p14="http://schemas.microsoft.com/office/powerpoint/2010/main" val="931511341"/>
              </p:ext>
            </p:extLst>
          </p:nvPr>
        </p:nvGraphicFramePr>
        <p:xfrm>
          <a:off x="451716" y="1244002"/>
          <a:ext cx="8006484" cy="3687153"/>
        </p:xfrm>
        <a:graphic>
          <a:graphicData uri="http://schemas.openxmlformats.org/drawingml/2006/table">
            <a:tbl>
              <a:tblPr firstRow="1" bandRow="1">
                <a:tableStyleId>{7207B5E3-C84D-437C-8577-B3E8D5512DED}</a:tableStyleId>
              </a:tblPr>
              <a:tblGrid>
                <a:gridCol w="2192424">
                  <a:extLst>
                    <a:ext uri="{9D8B030D-6E8A-4147-A177-3AD203B41FA5}">
                      <a16:colId xmlns:a16="http://schemas.microsoft.com/office/drawing/2014/main" val="3660155441"/>
                    </a:ext>
                  </a:extLst>
                </a:gridCol>
                <a:gridCol w="5814060">
                  <a:extLst>
                    <a:ext uri="{9D8B030D-6E8A-4147-A177-3AD203B41FA5}">
                      <a16:colId xmlns:a16="http://schemas.microsoft.com/office/drawing/2014/main" val="2064764453"/>
                    </a:ext>
                  </a:extLst>
                </a:gridCol>
              </a:tblGrid>
              <a:tr h="414617">
                <a:tc>
                  <a:txBody>
                    <a:bodyPr/>
                    <a:lstStyle/>
                    <a:p>
                      <a:r>
                        <a:rPr lang="en-GB" sz="1050" b="1"/>
                        <a:t>Campaign Name and 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b="0" i="1">
                          <a:latin typeface="+mn-lt"/>
                        </a:rPr>
                        <a:t>CPN-56031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24647086"/>
                  </a:ext>
                </a:extLst>
              </a:tr>
              <a:tr h="316321">
                <a:tc>
                  <a:txBody>
                    <a:bodyPr/>
                    <a:lstStyle/>
                    <a:p>
                      <a:r>
                        <a:rPr lang="en-GB" sz="1050" b="1">
                          <a:solidFill>
                            <a:schemeClr val="tx1"/>
                          </a:solidFill>
                        </a:rPr>
                        <a:t>Core Team Members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lnSpc>
                          <a:spcPct val="115000"/>
                        </a:lnSpc>
                        <a:spcAft>
                          <a:spcPts val="1000"/>
                        </a:spcAft>
                      </a:pPr>
                      <a:r>
                        <a:rPr lang="en-US" sz="1200" b="1" i="0" kern="1200">
                          <a:solidFill>
                            <a:schemeClr val="tx1"/>
                          </a:solidFill>
                          <a:latin typeface="+mn-lt"/>
                          <a:ea typeface="+mj-ea"/>
                          <a:cs typeface="+mj-cs"/>
                        </a:rPr>
                        <a:t>Core team: </a:t>
                      </a:r>
                      <a:r>
                        <a:rPr lang="en-US" sz="1200" b="0" i="1" kern="1200">
                          <a:solidFill>
                            <a:schemeClr val="tx1"/>
                          </a:solidFill>
                          <a:latin typeface="+mn-lt"/>
                          <a:ea typeface="+mj-ea"/>
                          <a:cs typeface="+mj-cs"/>
                        </a:rPr>
                        <a:t>(DGM, PM, SE, SC, IML etc., listed out)</a:t>
                      </a:r>
                    </a:p>
                    <a:p>
                      <a:pPr marL="0" algn="l" rtl="0" eaLnBrk="1" latinLnBrk="0" hangingPunct="1">
                        <a:lnSpc>
                          <a:spcPct val="115000"/>
                        </a:lnSpc>
                        <a:spcAft>
                          <a:spcPts val="1000"/>
                        </a:spcAft>
                      </a:pPr>
                      <a:r>
                        <a:rPr lang="en-US" sz="1200" b="0" i="1" kern="1200">
                          <a:solidFill>
                            <a:schemeClr val="tx1"/>
                          </a:solidFill>
                          <a:latin typeface="+mn-lt"/>
                          <a:ea typeface="+mj-ea"/>
                          <a:cs typeface="+mj-cs"/>
                        </a:rPr>
                        <a:t>Alessandra Fagone (DGM), Maddie Diaz (PM), Anna Kaiser/Steve Watts (Sales Effectiveness), Shawn </a:t>
                      </a:r>
                      <a:r>
                        <a:rPr lang="en-US" sz="1200" b="0" i="1" kern="1200" err="1">
                          <a:solidFill>
                            <a:schemeClr val="tx1"/>
                          </a:solidFill>
                          <a:latin typeface="+mn-lt"/>
                          <a:ea typeface="+mj-ea"/>
                          <a:cs typeface="+mj-cs"/>
                        </a:rPr>
                        <a:t>Szturma</a:t>
                      </a:r>
                      <a:r>
                        <a:rPr lang="en-US" sz="1200" b="0" i="1" kern="1200">
                          <a:solidFill>
                            <a:schemeClr val="tx1"/>
                          </a:solidFill>
                          <a:latin typeface="+mn-lt"/>
                          <a:ea typeface="+mj-ea"/>
                          <a:cs typeface="+mj-cs"/>
                        </a:rPr>
                        <a:t> (SC lead), Kelly Wilson, Scott Andrick, Marc Andrews (Industry), Chris O’Leary/Ryan White (Product) </a:t>
                      </a:r>
                    </a:p>
                    <a:p>
                      <a:pPr marL="0" algn="l" defTabSz="914400" rtl="0" eaLnBrk="1" latinLnBrk="0" hangingPunct="1">
                        <a:lnSpc>
                          <a:spcPct val="115000"/>
                        </a:lnSpc>
                        <a:spcAft>
                          <a:spcPts val="1000"/>
                        </a:spcAft>
                      </a:pPr>
                      <a:endParaRPr lang="en-US" sz="1200" b="0" i="1" kern="1200">
                        <a:solidFill>
                          <a:schemeClr val="tx1"/>
                        </a:solidFill>
                        <a:latin typeface="+mn-lt"/>
                        <a:ea typeface="+mj-ea"/>
                        <a:cs typeface="+mj-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84084216"/>
                  </a:ext>
                </a:extLst>
              </a:tr>
              <a:tr h="392864">
                <a:tc>
                  <a:txBody>
                    <a:bodyPr/>
                    <a:lstStyle/>
                    <a:p>
                      <a:r>
                        <a:rPr lang="en-GB" sz="1050" b="1">
                          <a:solidFill>
                            <a:schemeClr val="tx1"/>
                          </a:solidFill>
                        </a:rPr>
                        <a:t>Approvals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l" defTabSz="914400" rtl="0" eaLnBrk="1" latinLnBrk="0" hangingPunct="1">
                        <a:lnSpc>
                          <a:spcPct val="115000"/>
                        </a:lnSpc>
                        <a:buFont typeface="Arial" panose="020B0604020202020204" pitchFamily="34" charset="0"/>
                        <a:buNone/>
                      </a:pPr>
                      <a:r>
                        <a:rPr lang="en-US" sz="1200" b="1" i="0" kern="1200">
                          <a:solidFill>
                            <a:schemeClr val="tx1"/>
                          </a:solidFill>
                          <a:latin typeface="+mn-lt"/>
                          <a:ea typeface="+mn-ea"/>
                          <a:cs typeface="+mn-cs"/>
                        </a:rPr>
                        <a:t>Final Approver: </a:t>
                      </a:r>
                    </a:p>
                    <a:p>
                      <a:pPr marL="628650" lvl="1" indent="-171450" algn="l" rtl="0" eaLnBrk="1" latinLnBrk="0" hangingPunct="1">
                        <a:lnSpc>
                          <a:spcPct val="115000"/>
                        </a:lnSpc>
                        <a:buFont typeface="Arial" panose="020B0604020202020204" pitchFamily="34" charset="0"/>
                        <a:buChar char="•"/>
                      </a:pPr>
                      <a:r>
                        <a:rPr lang="en-US" sz="1200" b="0" i="1" kern="1200">
                          <a:solidFill>
                            <a:schemeClr val="tx1"/>
                          </a:solidFill>
                          <a:latin typeface="+mn-lt"/>
                          <a:ea typeface="+mn-ea"/>
                          <a:cs typeface="+mn-cs"/>
                        </a:rPr>
                        <a:t>Alessandra Fagone </a:t>
                      </a:r>
                    </a:p>
                    <a:p>
                      <a:pPr marL="0" lvl="0" indent="0" algn="l" defTabSz="914400" rtl="0" eaLnBrk="1" latinLnBrk="0" hangingPunct="1">
                        <a:lnSpc>
                          <a:spcPct val="115000"/>
                        </a:lnSpc>
                        <a:buFont typeface="Arial" panose="020B0604020202020204" pitchFamily="34" charset="0"/>
                        <a:buNone/>
                      </a:pPr>
                      <a:r>
                        <a:rPr lang="en-US" sz="1200" b="1" i="0" kern="1200">
                          <a:solidFill>
                            <a:schemeClr val="tx1"/>
                          </a:solidFill>
                          <a:latin typeface="+mn-lt"/>
                          <a:ea typeface="+mn-ea"/>
                          <a:cs typeface="+mn-cs"/>
                        </a:rPr>
                        <a:t>Consulted: </a:t>
                      </a:r>
                    </a:p>
                    <a:p>
                      <a:pPr marL="628650" lvl="1" indent="-171450" algn="l" rtl="0" eaLnBrk="1" latinLnBrk="0" hangingPunct="1">
                        <a:lnSpc>
                          <a:spcPct val="115000"/>
                        </a:lnSpc>
                        <a:buFont typeface="Arial" panose="020B0604020202020204" pitchFamily="34" charset="0"/>
                        <a:buChar char="•"/>
                      </a:pPr>
                      <a:r>
                        <a:rPr lang="en-US" sz="1200" b="0" i="1" kern="1200">
                          <a:solidFill>
                            <a:schemeClr val="tx1"/>
                          </a:solidFill>
                          <a:latin typeface="+mn-lt"/>
                          <a:ea typeface="+mn-ea"/>
                          <a:cs typeface="+mn-cs"/>
                        </a:rPr>
                        <a:t>Marc Andrews / Kelly Wilson </a:t>
                      </a:r>
                    </a:p>
                    <a:p>
                      <a:pPr marL="0" lvl="0" indent="0" algn="l" defTabSz="914400" rtl="0" eaLnBrk="1" latinLnBrk="0" hangingPunct="1">
                        <a:lnSpc>
                          <a:spcPct val="115000"/>
                        </a:lnSpc>
                        <a:buFont typeface="Arial" panose="020B0604020202020204" pitchFamily="34" charset="0"/>
                        <a:buNone/>
                      </a:pPr>
                      <a:r>
                        <a:rPr lang="en-US" sz="1200" b="1" i="0" kern="1200">
                          <a:solidFill>
                            <a:schemeClr val="tx1"/>
                          </a:solidFill>
                          <a:latin typeface="+mn-lt"/>
                          <a:ea typeface="+mn-ea"/>
                          <a:cs typeface="+mn-cs"/>
                        </a:rPr>
                        <a:t>Informed:</a:t>
                      </a:r>
                      <a:r>
                        <a:rPr lang="en-US" sz="1200" b="0" i="0" kern="1200">
                          <a:solidFill>
                            <a:schemeClr val="tx1"/>
                          </a:solidFill>
                          <a:latin typeface="+mn-lt"/>
                          <a:ea typeface="+mn-ea"/>
                          <a:cs typeface="+mn-cs"/>
                        </a:rPr>
                        <a:t> </a:t>
                      </a:r>
                    </a:p>
                    <a:p>
                      <a:pPr marL="628650" lvl="1" indent="-171450" algn="l" rtl="0" eaLnBrk="1" latinLnBrk="0" hangingPunct="1">
                        <a:lnSpc>
                          <a:spcPct val="115000"/>
                        </a:lnSpc>
                        <a:buFont typeface="Arial" panose="020B0604020202020204" pitchFamily="34" charset="0"/>
                        <a:buChar char="•"/>
                      </a:pPr>
                      <a:r>
                        <a:rPr lang="en-US" sz="1200" b="0" i="1" kern="1200">
                          <a:solidFill>
                            <a:schemeClr val="tx1"/>
                          </a:solidFill>
                          <a:latin typeface="+mn-lt"/>
                          <a:ea typeface="+mn-ea"/>
                          <a:cs typeface="+mn-cs"/>
                        </a:rPr>
                        <a:t>Anna Kaiser / Steve Watts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23625295"/>
                  </a:ext>
                </a:extLst>
              </a:tr>
              <a:tr h="324781">
                <a:tc>
                  <a:txBody>
                    <a:bodyPr/>
                    <a:lstStyle/>
                    <a:p>
                      <a:r>
                        <a:rPr lang="en-GB" sz="1050" b="1">
                          <a:solidFill>
                            <a:schemeClr val="tx1"/>
                          </a:solidFill>
                        </a:rPr>
                        <a:t>Launch Dates </a:t>
                      </a:r>
                    </a:p>
                    <a:p>
                      <a:r>
                        <a:rPr lang="en-GB" sz="1050" b="1">
                          <a:solidFill>
                            <a:schemeClr val="tx1"/>
                          </a:solidFill>
                        </a:rPr>
                        <a:t>(Key Milestones)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b="0" i="1" kern="1200">
                          <a:solidFill>
                            <a:schemeClr val="tx1"/>
                          </a:solidFill>
                          <a:effectLst/>
                          <a:latin typeface="+mn-lt"/>
                          <a:ea typeface="+mn-ea"/>
                          <a:cs typeface="+mn-cs"/>
                        </a:rPr>
                        <a:t>Marketing Channel Team Kickoff: </a:t>
                      </a:r>
                      <a:r>
                        <a:rPr lang="en-US" sz="1200" b="0" i="1" kern="1200">
                          <a:solidFill>
                            <a:schemeClr val="tx1"/>
                          </a:solidFill>
                          <a:effectLst/>
                          <a:highlight>
                            <a:srgbClr val="008080"/>
                          </a:highlight>
                          <a:latin typeface="+mn-lt"/>
                          <a:ea typeface="+mn-ea"/>
                          <a:cs typeface="+mn-cs"/>
                        </a:rPr>
                        <a:t>TBD </a:t>
                      </a:r>
                    </a:p>
                    <a:p>
                      <a:r>
                        <a:rPr lang="en-US" sz="1200" b="0" i="1" kern="1200">
                          <a:solidFill>
                            <a:schemeClr val="tx1"/>
                          </a:solidFill>
                          <a:effectLst/>
                          <a:latin typeface="+mn-lt"/>
                          <a:ea typeface="+mn-ea"/>
                          <a:cs typeface="+mn-cs"/>
                        </a:rPr>
                        <a:t>Marketing Launch (Landing Page Goes Live): </a:t>
                      </a:r>
                      <a:r>
                        <a:rPr lang="en-US" sz="1200" b="0" i="1" kern="1200">
                          <a:solidFill>
                            <a:schemeClr val="tx1"/>
                          </a:solidFill>
                          <a:effectLst/>
                          <a:highlight>
                            <a:srgbClr val="008080"/>
                          </a:highlight>
                          <a:latin typeface="+mn-lt"/>
                          <a:ea typeface="+mn-ea"/>
                          <a:cs typeface="+mn-cs"/>
                        </a:rPr>
                        <a:t>TBD</a:t>
                      </a:r>
                      <a:r>
                        <a:rPr lang="en-US" sz="1200" b="0" i="1" kern="1200">
                          <a:solidFill>
                            <a:schemeClr val="tx1"/>
                          </a:solidFill>
                          <a:effectLst/>
                          <a:latin typeface="+mn-lt"/>
                          <a:ea typeface="+mn-ea"/>
                          <a:cs typeface="+mn-cs"/>
                        </a:rPr>
                        <a:t> </a:t>
                      </a:r>
                    </a:p>
                    <a:p>
                      <a:r>
                        <a:rPr lang="en-US" sz="1200" b="0" i="1" kern="1200">
                          <a:solidFill>
                            <a:schemeClr val="tx1"/>
                          </a:solidFill>
                          <a:effectLst/>
                          <a:latin typeface="+mn-lt"/>
                          <a:ea typeface="+mn-ea"/>
                          <a:cs typeface="+mn-cs"/>
                        </a:rPr>
                        <a:t>AE Kickoff (Program Overview to Sales): </a:t>
                      </a:r>
                      <a:r>
                        <a:rPr lang="en-US" sz="1200" b="0" i="1" kern="1200">
                          <a:solidFill>
                            <a:schemeClr val="tx1"/>
                          </a:solidFill>
                          <a:effectLst/>
                          <a:highlight>
                            <a:srgbClr val="008080"/>
                          </a:highlight>
                          <a:latin typeface="+mn-lt"/>
                          <a:ea typeface="+mn-ea"/>
                          <a:cs typeface="+mn-cs"/>
                        </a:rPr>
                        <a:t>TBD </a:t>
                      </a:r>
                      <a:endParaRPr lang="en-GB" b="0" i="1">
                        <a:highlight>
                          <a:srgbClr val="008080"/>
                        </a:high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82589969"/>
                  </a:ext>
                </a:extLst>
              </a:tr>
            </a:tbl>
          </a:graphicData>
        </a:graphic>
      </p:graphicFrame>
    </p:spTree>
    <p:extLst>
      <p:ext uri="{BB962C8B-B14F-4D97-AF65-F5344CB8AC3E}">
        <p14:creationId xmlns:p14="http://schemas.microsoft.com/office/powerpoint/2010/main" val="3134051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DC7EC-215C-456B-AF43-9D8A9AD22B01}"/>
              </a:ext>
            </a:extLst>
          </p:cNvPr>
          <p:cNvSpPr>
            <a:spLocks noGrp="1"/>
          </p:cNvSpPr>
          <p:nvPr>
            <p:ph type="title"/>
          </p:nvPr>
        </p:nvSpPr>
        <p:spPr/>
        <p:txBody>
          <a:bodyPr/>
          <a:lstStyle/>
          <a:p>
            <a:r>
              <a:rPr lang="en-US"/>
              <a:t>Campaign KPIs</a:t>
            </a:r>
          </a:p>
        </p:txBody>
      </p:sp>
      <p:sp>
        <p:nvSpPr>
          <p:cNvPr id="6" name="Subtitle 5">
            <a:extLst>
              <a:ext uri="{FF2B5EF4-FFF2-40B4-BE49-F238E27FC236}">
                <a16:creationId xmlns:a16="http://schemas.microsoft.com/office/drawing/2014/main" id="{57EED213-F035-4EB5-A91A-2B91F860A770}"/>
              </a:ext>
            </a:extLst>
          </p:cNvPr>
          <p:cNvSpPr>
            <a:spLocks noGrp="1"/>
          </p:cNvSpPr>
          <p:nvPr>
            <p:ph type="subTitle" idx="13"/>
          </p:nvPr>
        </p:nvSpPr>
        <p:spPr/>
        <p:txBody>
          <a:bodyPr/>
          <a:lstStyle/>
          <a:p>
            <a:r>
              <a:rPr lang="en-GB" i="1"/>
              <a:t>Please list all Marketing and Sales KPIs</a:t>
            </a:r>
          </a:p>
        </p:txBody>
      </p:sp>
      <p:sp>
        <p:nvSpPr>
          <p:cNvPr id="4" name="Slide Number Placeholder 3">
            <a:extLst>
              <a:ext uri="{FF2B5EF4-FFF2-40B4-BE49-F238E27FC236}">
                <a16:creationId xmlns:a16="http://schemas.microsoft.com/office/drawing/2014/main" id="{10591A90-0D09-415F-B374-332AEA24B084}"/>
              </a:ext>
            </a:extLst>
          </p:cNvPr>
          <p:cNvSpPr>
            <a:spLocks noGrp="1"/>
          </p:cNvSpPr>
          <p:nvPr>
            <p:ph type="sldNum" sz="quarter" idx="12"/>
          </p:nvPr>
        </p:nvSpPr>
        <p:spPr/>
        <p:txBody>
          <a:bodyPr/>
          <a:lstStyle/>
          <a:p>
            <a:fld id="{94C005EB-05AB-4350-8862-D44178390B49}" type="slidenum">
              <a:rPr lang="en-US" smtClean="0"/>
              <a:pPr/>
              <a:t>5</a:t>
            </a:fld>
            <a:endParaRPr lang="en-US"/>
          </a:p>
        </p:txBody>
      </p:sp>
      <p:sp>
        <p:nvSpPr>
          <p:cNvPr id="3" name="Rectangle 2">
            <a:extLst>
              <a:ext uri="{FF2B5EF4-FFF2-40B4-BE49-F238E27FC236}">
                <a16:creationId xmlns:a16="http://schemas.microsoft.com/office/drawing/2014/main" id="{CF655ED0-A3E0-4EEF-9013-E96AA263E4A5}"/>
              </a:ext>
            </a:extLst>
          </p:cNvPr>
          <p:cNvSpPr/>
          <p:nvPr/>
        </p:nvSpPr>
        <p:spPr>
          <a:xfrm>
            <a:off x="551799" y="942018"/>
            <a:ext cx="7478827" cy="4092467"/>
          </a:xfrm>
          <a:prstGeom prst="rect">
            <a:avLst/>
          </a:prstGeom>
        </p:spPr>
        <p:txBody>
          <a:bodyPr wrap="square" lIns="91440" tIns="45720" rIns="91440" bIns="45720" anchor="t">
            <a:spAutoFit/>
          </a:bodyPr>
          <a:lstStyle/>
          <a:p>
            <a:pPr>
              <a:lnSpc>
                <a:spcPct val="115000"/>
              </a:lnSpc>
              <a:spcAft>
                <a:spcPts val="1000"/>
              </a:spcAft>
            </a:pPr>
            <a:r>
              <a:rPr lang="en-US" sz="1100" b="1" i="1">
                <a:ea typeface="Arial" panose="020B0604020202020204" pitchFamily="34" charset="0"/>
                <a:cs typeface="Times New Roman" panose="02020603050405020304" pitchFamily="18" charset="0"/>
              </a:rPr>
              <a:t>Standardized list for all IDPs:</a:t>
            </a:r>
          </a:p>
          <a:p>
            <a:pPr>
              <a:lnSpc>
                <a:spcPct val="115000"/>
              </a:lnSpc>
              <a:spcAft>
                <a:spcPts val="1000"/>
              </a:spcAft>
            </a:pPr>
            <a:r>
              <a:rPr lang="en-US" sz="1100" b="1">
                <a:ea typeface="Arial" panose="020B0604020202020204" pitchFamily="34" charset="0"/>
                <a:cs typeface="Times New Roman" panose="02020603050405020304" pitchFamily="18" charset="0"/>
              </a:rPr>
              <a:t>Marketing KPIs</a:t>
            </a:r>
            <a:endParaRPr lang="en-US" sz="1400">
              <a:ea typeface="Calibri" panose="020F0502020204030204" pitchFamily="34" charset="0"/>
              <a:cs typeface="Times New Roman" panose="02020603050405020304" pitchFamily="18" charset="0"/>
            </a:endParaRPr>
          </a:p>
          <a:p>
            <a:pPr marL="342900" lvl="0" indent="-342900">
              <a:lnSpc>
                <a:spcPct val="115000"/>
              </a:lnSpc>
              <a:buFont typeface="+mj-lt"/>
              <a:buAutoNum type="arabicPeriod"/>
            </a:pPr>
            <a:r>
              <a:rPr lang="en-US" sz="1100">
                <a:ea typeface="Arial" panose="020B0604020202020204" pitchFamily="34" charset="0"/>
                <a:cs typeface="Times New Roman" panose="02020603050405020304" pitchFamily="18" charset="0"/>
              </a:rPr>
              <a:t>Target Org engagement</a:t>
            </a:r>
            <a:endParaRPr lang="en-US" sz="1400">
              <a:ea typeface="Calibri" panose="020F0502020204030204" pitchFamily="34" charset="0"/>
              <a:cs typeface="Times New Roman" panose="02020603050405020304" pitchFamily="18" charset="0"/>
            </a:endParaRPr>
          </a:p>
          <a:p>
            <a:pPr marL="342900" lvl="0" indent="-342900">
              <a:lnSpc>
                <a:spcPct val="115000"/>
              </a:lnSpc>
              <a:buFont typeface="+mj-lt"/>
              <a:buAutoNum type="arabicPeriod"/>
            </a:pPr>
            <a:r>
              <a:rPr lang="en-US" sz="1100">
                <a:ea typeface="Arial" panose="020B0604020202020204" pitchFamily="34" charset="0"/>
                <a:cs typeface="Times New Roman" panose="02020603050405020304" pitchFamily="18" charset="0"/>
              </a:rPr>
              <a:t>Net new actionable contacts</a:t>
            </a:r>
            <a:endParaRPr lang="en-US" sz="1400">
              <a:ea typeface="Calibri" panose="020F0502020204030204" pitchFamily="34" charset="0"/>
              <a:cs typeface="Times New Roman" panose="02020603050405020304" pitchFamily="18" charset="0"/>
            </a:endParaRPr>
          </a:p>
          <a:p>
            <a:pPr marL="342900" lvl="0" indent="-342900">
              <a:lnSpc>
                <a:spcPct val="115000"/>
              </a:lnSpc>
              <a:buFont typeface="+mj-lt"/>
              <a:buAutoNum type="arabicPeriod"/>
            </a:pPr>
            <a:r>
              <a:rPr lang="en-US" sz="1100">
                <a:ea typeface="Arial" panose="020B0604020202020204" pitchFamily="34" charset="0"/>
                <a:cs typeface="Times New Roman" panose="02020603050405020304" pitchFamily="18" charset="0"/>
              </a:rPr>
              <a:t>BANT-qualified leads</a:t>
            </a:r>
            <a:endParaRPr lang="en-US" sz="1400">
              <a:ea typeface="Calibri" panose="020F0502020204030204" pitchFamily="34" charset="0"/>
              <a:cs typeface="Times New Roman" panose="02020603050405020304" pitchFamily="18" charset="0"/>
            </a:endParaRPr>
          </a:p>
          <a:p>
            <a:pPr marL="342900" lvl="0" indent="-342900">
              <a:lnSpc>
                <a:spcPct val="115000"/>
              </a:lnSpc>
              <a:buFont typeface="+mj-lt"/>
              <a:buAutoNum type="arabicPeriod"/>
            </a:pPr>
            <a:r>
              <a:rPr lang="en-US" sz="1100">
                <a:ea typeface="Arial" panose="020B0604020202020204" pitchFamily="34" charset="0"/>
                <a:cs typeface="Times New Roman" panose="02020603050405020304" pitchFamily="18" charset="0"/>
              </a:rPr>
              <a:t>Outbound CTRs and Inbound conversion rate</a:t>
            </a:r>
            <a:endParaRPr lang="en-US" sz="1400">
              <a:ea typeface="Calibri" panose="020F0502020204030204" pitchFamily="34" charset="0"/>
              <a:cs typeface="Times New Roman" panose="02020603050405020304" pitchFamily="18" charset="0"/>
            </a:endParaRPr>
          </a:p>
          <a:p>
            <a:pPr marL="342900" lvl="0" indent="-342900">
              <a:lnSpc>
                <a:spcPct val="115000"/>
              </a:lnSpc>
              <a:buFont typeface="+mj-lt"/>
              <a:buAutoNum type="arabicPeriod"/>
            </a:pPr>
            <a:r>
              <a:rPr lang="en-US" sz="1100">
                <a:ea typeface="Arial" panose="020B0604020202020204" pitchFamily="34" charset="0"/>
                <a:cs typeface="Times New Roman" panose="02020603050405020304" pitchFamily="18" charset="0"/>
              </a:rPr>
              <a:t>Cost per contacts/leads</a:t>
            </a:r>
            <a:endParaRPr lang="en-US" sz="140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mj-lt"/>
              <a:buAutoNum type="arabicPeriod"/>
            </a:pPr>
            <a:r>
              <a:rPr lang="en-US" sz="1100">
                <a:ea typeface="Arial" panose="020B0604020202020204" pitchFamily="34" charset="0"/>
                <a:cs typeface="Times New Roman" panose="02020603050405020304" pitchFamily="18" charset="0"/>
              </a:rPr>
              <a:t>SA Digital signals among top contacts</a:t>
            </a:r>
            <a:endParaRPr lang="en-US" sz="1400">
              <a:ea typeface="Calibri" panose="020F0502020204030204" pitchFamily="34" charset="0"/>
              <a:cs typeface="Times New Roman" panose="02020603050405020304" pitchFamily="18" charset="0"/>
            </a:endParaRPr>
          </a:p>
          <a:p>
            <a:pPr>
              <a:lnSpc>
                <a:spcPct val="115000"/>
              </a:lnSpc>
              <a:spcAft>
                <a:spcPts val="1000"/>
              </a:spcAft>
            </a:pPr>
            <a:r>
              <a:rPr lang="en-US" sz="1100" b="1">
                <a:ea typeface="Arial" panose="020B0604020202020204" pitchFamily="34" charset="0"/>
                <a:cs typeface="Times New Roman" panose="02020603050405020304" pitchFamily="18" charset="0"/>
              </a:rPr>
              <a:t>Sales KPIs</a:t>
            </a:r>
            <a:endParaRPr lang="en-US" sz="1400">
              <a:ea typeface="Calibri" panose="020F0502020204030204" pitchFamily="34" charset="0"/>
              <a:cs typeface="Times New Roman" panose="02020603050405020304" pitchFamily="18" charset="0"/>
            </a:endParaRPr>
          </a:p>
          <a:p>
            <a:pPr marL="228600" indent="-228600">
              <a:lnSpc>
                <a:spcPct val="115000"/>
              </a:lnSpc>
              <a:buFont typeface="+mj-lt"/>
              <a:buAutoNum type="arabicPeriod"/>
            </a:pPr>
            <a:r>
              <a:rPr lang="en-US" sz="1100">
                <a:cs typeface="Times New Roman" panose="02020603050405020304" pitchFamily="18" charset="0"/>
              </a:rPr>
              <a:t>BANT-qualified leads</a:t>
            </a:r>
          </a:p>
          <a:p>
            <a:pPr marL="228600" indent="-228600">
              <a:lnSpc>
                <a:spcPct val="115000"/>
              </a:lnSpc>
              <a:buFont typeface="+mj-lt"/>
              <a:buAutoNum type="arabicPeriod"/>
            </a:pPr>
            <a:r>
              <a:rPr lang="en-US" sz="1100">
                <a:cs typeface="Times New Roman" panose="02020603050405020304" pitchFamily="18" charset="0"/>
              </a:rPr>
              <a:t>Sales-engaged contacts</a:t>
            </a:r>
          </a:p>
          <a:p>
            <a:pPr marL="228600" indent="-228600">
              <a:lnSpc>
                <a:spcPct val="115000"/>
              </a:lnSpc>
              <a:buFont typeface="+mj-lt"/>
              <a:buAutoNum type="arabicPeriod"/>
            </a:pPr>
            <a:r>
              <a:rPr lang="en-US" sz="1100">
                <a:cs typeface="Times New Roman" panose="02020603050405020304" pitchFamily="18" charset="0"/>
              </a:rPr>
              <a:t>Digital signals among top contacts</a:t>
            </a:r>
          </a:p>
          <a:p>
            <a:pPr marL="228600" indent="-228600">
              <a:lnSpc>
                <a:spcPct val="115000"/>
              </a:lnSpc>
              <a:spcAft>
                <a:spcPts val="1000"/>
              </a:spcAft>
              <a:buFont typeface="+mj-lt"/>
              <a:buAutoNum type="arabicPeriod"/>
            </a:pPr>
            <a:r>
              <a:rPr lang="en-US" sz="1100">
                <a:cs typeface="Times New Roman"/>
              </a:rPr>
              <a:t>SD+ Opportunity generation (#,$)</a:t>
            </a:r>
            <a:endParaRPr lang="en-US" sz="1100">
              <a:ea typeface="Open Sans"/>
              <a:cs typeface="Times New Roman"/>
            </a:endParaRPr>
          </a:p>
          <a:p>
            <a:pPr>
              <a:lnSpc>
                <a:spcPct val="114999"/>
              </a:lnSpc>
              <a:spcAft>
                <a:spcPts val="1000"/>
              </a:spcAft>
            </a:pPr>
            <a:r>
              <a:rPr lang="en-US" sz="1100">
                <a:ea typeface="Open Sans"/>
                <a:cs typeface="Times New Roman"/>
              </a:rPr>
              <a:t>FS IDP-Specific </a:t>
            </a:r>
          </a:p>
          <a:p>
            <a:pPr marL="228600" indent="-228600">
              <a:lnSpc>
                <a:spcPct val="114999"/>
              </a:lnSpc>
              <a:spcAft>
                <a:spcPts val="1000"/>
              </a:spcAft>
              <a:buAutoNum type="arabicPeriod"/>
            </a:pPr>
            <a:r>
              <a:rPr lang="en-US" sz="1100">
                <a:ea typeface="Open Sans"/>
                <a:cs typeface="Times New Roman"/>
              </a:rPr>
              <a:t>5 meetings w/ key stakeholders (unique contacts)</a:t>
            </a:r>
          </a:p>
          <a:p>
            <a:pPr marL="228600" indent="-228600">
              <a:lnSpc>
                <a:spcPct val="114999"/>
              </a:lnSpc>
              <a:spcAft>
                <a:spcPts val="1000"/>
              </a:spcAft>
              <a:buAutoNum type="arabicPeriod"/>
            </a:pPr>
            <a:r>
              <a:rPr lang="en-US" sz="1100">
                <a:ea typeface="Open Sans"/>
                <a:cs typeface="Times New Roman"/>
              </a:rPr>
              <a:t>1 SD+ </a:t>
            </a:r>
            <a:r>
              <a:rPr lang="en-US" sz="1100" err="1">
                <a:ea typeface="Open Sans"/>
                <a:cs typeface="Times New Roman"/>
              </a:rPr>
              <a:t>opp</a:t>
            </a:r>
            <a:r>
              <a:rPr lang="en-US" sz="1100">
                <a:ea typeface="Open Sans"/>
                <a:cs typeface="Times New Roman"/>
              </a:rPr>
              <a:t>, either net new or progressed from pre-dev </a:t>
            </a:r>
            <a:endParaRPr lang="en-US"/>
          </a:p>
        </p:txBody>
      </p:sp>
    </p:spTree>
    <p:extLst>
      <p:ext uri="{BB962C8B-B14F-4D97-AF65-F5344CB8AC3E}">
        <p14:creationId xmlns:p14="http://schemas.microsoft.com/office/powerpoint/2010/main" val="2358465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DC7EC-215C-456B-AF43-9D8A9AD22B01}"/>
              </a:ext>
            </a:extLst>
          </p:cNvPr>
          <p:cNvSpPr>
            <a:spLocks noGrp="1"/>
          </p:cNvSpPr>
          <p:nvPr>
            <p:ph type="title"/>
          </p:nvPr>
        </p:nvSpPr>
        <p:spPr/>
        <p:txBody>
          <a:bodyPr/>
          <a:lstStyle/>
          <a:p>
            <a:r>
              <a:rPr lang="en-US"/>
              <a:t>Messaging Audit - Readiness Checklist</a:t>
            </a:r>
          </a:p>
        </p:txBody>
      </p:sp>
      <p:sp>
        <p:nvSpPr>
          <p:cNvPr id="6" name="Subtitle 5">
            <a:extLst>
              <a:ext uri="{FF2B5EF4-FFF2-40B4-BE49-F238E27FC236}">
                <a16:creationId xmlns:a16="http://schemas.microsoft.com/office/drawing/2014/main" id="{57EED213-F035-4EB5-A91A-2B91F860A770}"/>
              </a:ext>
            </a:extLst>
          </p:cNvPr>
          <p:cNvSpPr>
            <a:spLocks noGrp="1"/>
          </p:cNvSpPr>
          <p:nvPr>
            <p:ph type="subTitle" idx="13"/>
          </p:nvPr>
        </p:nvSpPr>
        <p:spPr/>
        <p:txBody>
          <a:bodyPr/>
          <a:lstStyle/>
          <a:p>
            <a:r>
              <a:rPr lang="en-US" i="1"/>
              <a:t>Please check all existing items </a:t>
            </a:r>
          </a:p>
        </p:txBody>
      </p:sp>
      <p:sp>
        <p:nvSpPr>
          <p:cNvPr id="4" name="Slide Number Placeholder 3">
            <a:extLst>
              <a:ext uri="{FF2B5EF4-FFF2-40B4-BE49-F238E27FC236}">
                <a16:creationId xmlns:a16="http://schemas.microsoft.com/office/drawing/2014/main" id="{10591A90-0D09-415F-B374-332AEA24B084}"/>
              </a:ext>
            </a:extLst>
          </p:cNvPr>
          <p:cNvSpPr>
            <a:spLocks noGrp="1"/>
          </p:cNvSpPr>
          <p:nvPr>
            <p:ph type="sldNum" sz="quarter" idx="12"/>
          </p:nvPr>
        </p:nvSpPr>
        <p:spPr/>
        <p:txBody>
          <a:bodyPr/>
          <a:lstStyle/>
          <a:p>
            <a:fld id="{94C005EB-05AB-4350-8862-D44178390B49}" type="slidenum">
              <a:rPr lang="en-US" smtClean="0"/>
              <a:pPr/>
              <a:t>6</a:t>
            </a:fld>
            <a:endParaRPr lang="en-US"/>
          </a:p>
        </p:txBody>
      </p:sp>
      <p:graphicFrame>
        <p:nvGraphicFramePr>
          <p:cNvPr id="8" name="Table 8">
            <a:extLst>
              <a:ext uri="{FF2B5EF4-FFF2-40B4-BE49-F238E27FC236}">
                <a16:creationId xmlns:a16="http://schemas.microsoft.com/office/drawing/2014/main" id="{0ADF6F00-E2C8-46DE-9218-2771F01FA3CB}"/>
              </a:ext>
            </a:extLst>
          </p:cNvPr>
          <p:cNvGraphicFramePr>
            <a:graphicFrameLocks noGrp="1"/>
          </p:cNvGraphicFramePr>
          <p:nvPr>
            <p:extLst>
              <p:ext uri="{D42A27DB-BD31-4B8C-83A1-F6EECF244321}">
                <p14:modId xmlns:p14="http://schemas.microsoft.com/office/powerpoint/2010/main" val="2168322003"/>
              </p:ext>
            </p:extLst>
          </p:nvPr>
        </p:nvGraphicFramePr>
        <p:xfrm>
          <a:off x="451716" y="1055940"/>
          <a:ext cx="8269767" cy="2705863"/>
        </p:xfrm>
        <a:graphic>
          <a:graphicData uri="http://schemas.openxmlformats.org/drawingml/2006/table">
            <a:tbl>
              <a:tblPr firstRow="1" bandRow="1">
                <a:tableStyleId>{7207B5E3-C84D-437C-8577-B3E8D5512DED}</a:tableStyleId>
              </a:tblPr>
              <a:tblGrid>
                <a:gridCol w="732692">
                  <a:extLst>
                    <a:ext uri="{9D8B030D-6E8A-4147-A177-3AD203B41FA5}">
                      <a16:colId xmlns:a16="http://schemas.microsoft.com/office/drawing/2014/main" val="1873690652"/>
                    </a:ext>
                  </a:extLst>
                </a:gridCol>
                <a:gridCol w="1612131">
                  <a:extLst>
                    <a:ext uri="{9D8B030D-6E8A-4147-A177-3AD203B41FA5}">
                      <a16:colId xmlns:a16="http://schemas.microsoft.com/office/drawing/2014/main" val="3660155441"/>
                    </a:ext>
                  </a:extLst>
                </a:gridCol>
                <a:gridCol w="1931209">
                  <a:extLst>
                    <a:ext uri="{9D8B030D-6E8A-4147-A177-3AD203B41FA5}">
                      <a16:colId xmlns:a16="http://schemas.microsoft.com/office/drawing/2014/main" val="1622218819"/>
                    </a:ext>
                  </a:extLst>
                </a:gridCol>
                <a:gridCol w="1728317">
                  <a:extLst>
                    <a:ext uri="{9D8B030D-6E8A-4147-A177-3AD203B41FA5}">
                      <a16:colId xmlns:a16="http://schemas.microsoft.com/office/drawing/2014/main" val="2064764453"/>
                    </a:ext>
                  </a:extLst>
                </a:gridCol>
                <a:gridCol w="2265418">
                  <a:extLst>
                    <a:ext uri="{9D8B030D-6E8A-4147-A177-3AD203B41FA5}">
                      <a16:colId xmlns:a16="http://schemas.microsoft.com/office/drawing/2014/main" val="2519983843"/>
                    </a:ext>
                  </a:extLst>
                </a:gridCol>
              </a:tblGrid>
              <a:tr h="358903">
                <a:tc>
                  <a:txBody>
                    <a:bodyPr/>
                    <a:lstStyle/>
                    <a:p>
                      <a:pPr algn="ctr"/>
                      <a:r>
                        <a:rPr lang="en-GB" sz="1050" dirty="0"/>
                        <a:t>Y/N</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alpha val="20000"/>
                      </a:srgbClr>
                    </a:solidFill>
                  </a:tcPr>
                </a:tc>
                <a:tc>
                  <a:txBody>
                    <a:bodyPr/>
                    <a:lstStyle/>
                    <a:p>
                      <a:r>
                        <a:rPr lang="en-GB" sz="1050" dirty="0"/>
                        <a:t>Item</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alpha val="20000"/>
                      </a:srgbClr>
                    </a:solidFill>
                  </a:tcPr>
                </a:tc>
                <a:tc>
                  <a:txBody>
                    <a:bodyPr/>
                    <a:lstStyle/>
                    <a:p>
                      <a:r>
                        <a:rPr lang="en-GB" sz="1050" dirty="0"/>
                        <a:t>Owner &amp; Contributors</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alpha val="20000"/>
                      </a:srgbClr>
                    </a:solidFill>
                  </a:tcPr>
                </a:tc>
                <a:tc>
                  <a:txBody>
                    <a:bodyPr/>
                    <a:lstStyle/>
                    <a:p>
                      <a:r>
                        <a:rPr lang="en-GB" sz="1050" dirty="0"/>
                        <a:t>Link (if existing)</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alpha val="20000"/>
                      </a:srgbClr>
                    </a:solidFill>
                  </a:tcPr>
                </a:tc>
                <a:tc>
                  <a:txBody>
                    <a:bodyPr/>
                    <a:lstStyle/>
                    <a:p>
                      <a:r>
                        <a:rPr lang="en-GB" sz="1050" dirty="0"/>
                        <a:t>Required Update </a:t>
                      </a:r>
                      <a:endParaRPr lang="en-GB" sz="105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alpha val="20000"/>
                      </a:srgbClr>
                    </a:solidFill>
                  </a:tcPr>
                </a:tc>
                <a:extLst>
                  <a:ext uri="{0D108BD9-81ED-4DB2-BD59-A6C34878D82A}">
                    <a16:rowId xmlns:a16="http://schemas.microsoft.com/office/drawing/2014/main" val="2848128519"/>
                  </a:ext>
                </a:extLst>
              </a:tr>
              <a:tr h="370672">
                <a:tc>
                  <a:txBody>
                    <a:bodyPr/>
                    <a:lstStyle/>
                    <a:p>
                      <a:pPr algn="ctr"/>
                      <a:r>
                        <a:rPr lang="en-GB" sz="1000" dirty="0">
                          <a:solidFill>
                            <a:schemeClr val="tx1"/>
                          </a:solidFill>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1000" b="1" dirty="0">
                          <a:solidFill>
                            <a:schemeClr val="tx1"/>
                          </a:solidFill>
                          <a:effectLst/>
                        </a:rPr>
                        <a:t>Solution Overview*</a:t>
                      </a:r>
                    </a:p>
                    <a:p>
                      <a:pPr marL="0" marR="0">
                        <a:lnSpc>
                          <a:spcPct val="107000"/>
                        </a:lnSpc>
                        <a:spcBef>
                          <a:spcPts val="0"/>
                        </a:spcBef>
                        <a:spcAft>
                          <a:spcPts val="0"/>
                        </a:spcAft>
                      </a:pPr>
                      <a:r>
                        <a:rPr lang="en-US" sz="1000" b="1" dirty="0">
                          <a:solidFill>
                            <a:schemeClr val="tx1"/>
                          </a:solidFill>
                          <a:effectLst/>
                        </a:rPr>
                        <a:t>(formerly ESO)</a:t>
                      </a:r>
                      <a:endParaRPr lang="en-US" sz="1000" b="1" dirty="0">
                        <a:solidFill>
                          <a:schemeClr val="tx1"/>
                        </a:solidFill>
                        <a:effectLst/>
                        <a:latin typeface="+mn-lt"/>
                        <a:ea typeface="Calibri" panose="020F0502020204030204" pitchFamily="34" charset="0"/>
                        <a:cs typeface="Times New Roman" panose="02020603050405020304" pitchFamily="18"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900" dirty="0"/>
                        <a:t>Owner: IML</a:t>
                      </a:r>
                    </a:p>
                    <a:p>
                      <a:r>
                        <a:rPr lang="en-GB" sz="900" dirty="0"/>
                        <a:t>Contributor: </a:t>
                      </a:r>
                      <a:r>
                        <a:rPr lang="en-GB" sz="900" dirty="0">
                          <a:solidFill>
                            <a:schemeClr val="tx1"/>
                          </a:solidFill>
                        </a:rPr>
                        <a:t>PMM + Messaging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vl="0">
                        <a:buNone/>
                      </a:pPr>
                      <a:r>
                        <a:rPr lang="en-GB" sz="1000" b="0" i="0" u="none" strike="noStrike" noProof="0" dirty="0">
                          <a:latin typeface="Open Sans"/>
                          <a:hlinkClick r:id="rId3"/>
                        </a:rPr>
                        <a:t>https://pegasystems.sharepoint.com/:p:/s/SP-Marketing/EcRYW335nndLqLsp_PgjtO8BB7BWIiCZIGg1F_g53rfEig?e=66mIib</a:t>
                      </a:r>
                      <a:endParaRPr lang="en-GB" sz="1000" b="0" i="0" u="none" strike="noStrike" noProof="0" dirty="0">
                        <a:latin typeface="Open San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i="1" strike="noStrike" dirty="0">
                          <a:solidFill>
                            <a:schemeClr val="tx1"/>
                          </a:solidFill>
                        </a:rPr>
                        <a:t>(Value prop, business challenge, outcomes and results)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24647086"/>
                  </a:ext>
                </a:extLst>
              </a:tr>
              <a:tr h="0">
                <a:tc>
                  <a:txBody>
                    <a:bodyPr/>
                    <a:lstStyle/>
                    <a:p>
                      <a:pPr lvl="0" algn="ctr">
                        <a:buNone/>
                      </a:pPr>
                      <a:r>
                        <a:rPr lang="en-GB" sz="1000" dirty="0">
                          <a:solidFill>
                            <a:schemeClr val="tx1"/>
                          </a:solidFill>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000" b="1" dirty="0">
                          <a:solidFill>
                            <a:schemeClr val="tx1"/>
                          </a:solidFill>
                          <a:effectLst/>
                        </a:rPr>
                        <a:t>Value Statement*</a:t>
                      </a:r>
                      <a:endParaRPr lang="en-US" sz="1000" b="1" dirty="0">
                        <a:solidFill>
                          <a:schemeClr val="tx1"/>
                        </a:solidFill>
                        <a:effectLst/>
                        <a:latin typeface="+mn-lt"/>
                        <a:ea typeface="Calibri" panose="020F0502020204030204" pitchFamily="34" charset="0"/>
                        <a:cs typeface="Times New Roman" panose="02020603050405020304" pitchFamily="18"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900" dirty="0"/>
                        <a:t>Owner: Messaging</a:t>
                      </a:r>
                    </a:p>
                    <a:p>
                      <a:r>
                        <a:rPr lang="en-GB" sz="900" dirty="0"/>
                        <a:t>Contributor: IML + PMM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Net New</a:t>
                      </a:r>
                    </a:p>
                    <a:p>
                      <a:endParaRPr lang="en-GB"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000" i="1" dirty="0">
                          <a:solidFill>
                            <a:schemeClr val="tx1"/>
                          </a:solidFill>
                        </a:rPr>
                        <a:t>To be reviewed by FLSM when complete before Big Idea is developed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84084216"/>
                  </a:ext>
                </a:extLst>
              </a:tr>
              <a:tr h="392864">
                <a:tc>
                  <a:txBody>
                    <a:bodyPr/>
                    <a:lstStyle/>
                    <a:p>
                      <a:pPr algn="ctr"/>
                      <a:r>
                        <a:rPr lang="en-GB" sz="1000" dirty="0">
                          <a:solidFill>
                            <a:schemeClr val="tx1"/>
                          </a:solidFill>
                        </a:rPr>
                        <a:t>In-progress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000" b="1" dirty="0">
                          <a:solidFill>
                            <a:schemeClr val="tx1"/>
                          </a:solidFill>
                          <a:effectLst/>
                          <a:latin typeface="+mn-lt"/>
                          <a:ea typeface="Calibri" panose="020F0502020204030204" pitchFamily="34" charset="0"/>
                          <a:cs typeface="Times New Roman"/>
                        </a:rPr>
                        <a:t>Big Idea Narrative*</a:t>
                      </a: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900" dirty="0"/>
                        <a:t>Owner: Messaging</a:t>
                      </a:r>
                    </a:p>
                    <a:p>
                      <a:r>
                        <a:rPr lang="en-GB" sz="900" dirty="0"/>
                        <a:t>Contributor: IML + PMM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000" dirty="0"/>
                        <a:t>Net New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i="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23625295"/>
                  </a:ext>
                </a:extLst>
              </a:tr>
              <a:tr h="173105">
                <a:tc>
                  <a:txBody>
                    <a:bodyPr/>
                    <a:lstStyle/>
                    <a:p>
                      <a:pPr algn="ctr"/>
                      <a:r>
                        <a:rPr lang="en-GB" sz="1000" dirty="0">
                          <a:solidFill>
                            <a:schemeClr val="tx1"/>
                          </a:solidFill>
                        </a:rPr>
                        <a:t>In-progress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eaLnBrk="1" fontAlgn="auto" latinLnBrk="0" hangingPunct="1">
                        <a:lnSpc>
                          <a:spcPct val="107000"/>
                        </a:lnSpc>
                        <a:spcBef>
                          <a:spcPts val="0"/>
                        </a:spcBef>
                        <a:spcAft>
                          <a:spcPts val="0"/>
                        </a:spcAft>
                        <a:buClrTx/>
                        <a:buSzTx/>
                        <a:buFontTx/>
                        <a:buNone/>
                      </a:pPr>
                      <a:r>
                        <a:rPr lang="en-GB" sz="1000" b="1" dirty="0">
                          <a:solidFill>
                            <a:schemeClr val="tx1"/>
                          </a:solidFill>
                          <a:effectLst/>
                          <a:latin typeface="+mn-lt"/>
                          <a:ea typeface="Calibri" panose="020F0502020204030204" pitchFamily="34" charset="0"/>
                          <a:cs typeface="Times New Roman"/>
                        </a:rPr>
                        <a:t>Messaging Guide + </a:t>
                      </a:r>
                      <a:endParaRPr lang="en-GB" sz="1000" b="1">
                        <a:solidFill>
                          <a:schemeClr val="tx1"/>
                        </a:solidFill>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GB" sz="1000" b="1" dirty="0" err="1">
                          <a:solidFill>
                            <a:schemeClr val="tx1"/>
                          </a:solidFill>
                          <a:effectLst/>
                          <a:latin typeface="+mn-lt"/>
                          <a:ea typeface="Calibri" panose="020F0502020204030204" pitchFamily="34" charset="0"/>
                          <a:cs typeface="Times New Roman"/>
                        </a:rPr>
                        <a:t>SalesHub</a:t>
                      </a:r>
                      <a:r>
                        <a:rPr lang="en-GB" sz="1000" b="1" dirty="0">
                          <a:solidFill>
                            <a:schemeClr val="tx1"/>
                          </a:solidFill>
                          <a:effectLst/>
                          <a:latin typeface="+mn-lt"/>
                          <a:ea typeface="Calibri" panose="020F0502020204030204" pitchFamily="34" charset="0"/>
                          <a:cs typeface="Times New Roman"/>
                        </a:rPr>
                        <a:t> tab content</a:t>
                      </a: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t>Owner: Messaging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t>Contributor: Marketing PM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Net New</a:t>
                      </a:r>
                    </a:p>
                    <a:p>
                      <a:endParaRPr lang="en-GB"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000" i="1" dirty="0">
                          <a:solidFill>
                            <a:schemeClr val="tx1"/>
                          </a:solidFill>
                        </a:rPr>
                        <a:t>Messaging team responsible for updating after Big Idea Narrative completed.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124380"/>
                  </a:ext>
                </a:extLst>
              </a:tr>
            </a:tbl>
          </a:graphicData>
        </a:graphic>
      </p:graphicFrame>
      <p:sp>
        <p:nvSpPr>
          <p:cNvPr id="7" name="Rectangle 6">
            <a:extLst>
              <a:ext uri="{FF2B5EF4-FFF2-40B4-BE49-F238E27FC236}">
                <a16:creationId xmlns:a16="http://schemas.microsoft.com/office/drawing/2014/main" id="{9963A0E6-67D0-47DF-B6CB-ADD97A1569EE}"/>
              </a:ext>
            </a:extLst>
          </p:cNvPr>
          <p:cNvSpPr/>
          <p:nvPr/>
        </p:nvSpPr>
        <p:spPr>
          <a:xfrm>
            <a:off x="297501" y="4307101"/>
            <a:ext cx="3570208" cy="264624"/>
          </a:xfrm>
          <a:prstGeom prst="rect">
            <a:avLst/>
          </a:prstGeom>
        </p:spPr>
        <p:txBody>
          <a:bodyPr wrap="none">
            <a:spAutoFit/>
          </a:bodyPr>
          <a:lstStyle/>
          <a:p>
            <a:pPr>
              <a:lnSpc>
                <a:spcPct val="107000"/>
              </a:lnSpc>
            </a:pPr>
            <a:r>
              <a:rPr lang="en-US" sz="1100" b="1" i="1"/>
              <a:t>*Treat as Priority assets to get campaign activated</a:t>
            </a:r>
            <a:endParaRPr lang="en-US" sz="1100" b="1" i="1">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49390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DC7EC-215C-456B-AF43-9D8A9AD22B01}"/>
              </a:ext>
            </a:extLst>
          </p:cNvPr>
          <p:cNvSpPr>
            <a:spLocks noGrp="1"/>
          </p:cNvSpPr>
          <p:nvPr>
            <p:ph type="title"/>
          </p:nvPr>
        </p:nvSpPr>
        <p:spPr/>
        <p:txBody>
          <a:bodyPr/>
          <a:lstStyle/>
          <a:p>
            <a:r>
              <a:rPr lang="en-US"/>
              <a:t>Sales Asset Audit - Readiness Checklist</a:t>
            </a:r>
          </a:p>
        </p:txBody>
      </p:sp>
      <p:sp>
        <p:nvSpPr>
          <p:cNvPr id="4" name="Slide Number Placeholder 3">
            <a:extLst>
              <a:ext uri="{FF2B5EF4-FFF2-40B4-BE49-F238E27FC236}">
                <a16:creationId xmlns:a16="http://schemas.microsoft.com/office/drawing/2014/main" id="{10591A90-0D09-415F-B374-332AEA24B084}"/>
              </a:ext>
            </a:extLst>
          </p:cNvPr>
          <p:cNvSpPr>
            <a:spLocks noGrp="1"/>
          </p:cNvSpPr>
          <p:nvPr>
            <p:ph type="sldNum" sz="quarter" idx="12"/>
          </p:nvPr>
        </p:nvSpPr>
        <p:spPr/>
        <p:txBody>
          <a:bodyPr/>
          <a:lstStyle/>
          <a:p>
            <a:fld id="{94C005EB-05AB-4350-8862-D44178390B49}" type="slidenum">
              <a:rPr lang="en-US" smtClean="0"/>
              <a:pPr/>
              <a:t>7</a:t>
            </a:fld>
            <a:endParaRPr lang="en-US"/>
          </a:p>
        </p:txBody>
      </p:sp>
      <p:graphicFrame>
        <p:nvGraphicFramePr>
          <p:cNvPr id="8" name="Table 8">
            <a:extLst>
              <a:ext uri="{FF2B5EF4-FFF2-40B4-BE49-F238E27FC236}">
                <a16:creationId xmlns:a16="http://schemas.microsoft.com/office/drawing/2014/main" id="{0ADF6F00-E2C8-46DE-9218-2771F01FA3CB}"/>
              </a:ext>
            </a:extLst>
          </p:cNvPr>
          <p:cNvGraphicFramePr>
            <a:graphicFrameLocks noGrp="1"/>
          </p:cNvGraphicFramePr>
          <p:nvPr>
            <p:extLst>
              <p:ext uri="{D42A27DB-BD31-4B8C-83A1-F6EECF244321}">
                <p14:modId xmlns:p14="http://schemas.microsoft.com/office/powerpoint/2010/main" val="3918990163"/>
              </p:ext>
            </p:extLst>
          </p:nvPr>
        </p:nvGraphicFramePr>
        <p:xfrm>
          <a:off x="357970" y="820191"/>
          <a:ext cx="8269767" cy="4188334"/>
        </p:xfrm>
        <a:graphic>
          <a:graphicData uri="http://schemas.openxmlformats.org/drawingml/2006/table">
            <a:tbl>
              <a:tblPr firstRow="1" bandRow="1">
                <a:tableStyleId>{7207B5E3-C84D-437C-8577-B3E8D5512DED}</a:tableStyleId>
              </a:tblPr>
              <a:tblGrid>
                <a:gridCol w="748862">
                  <a:extLst>
                    <a:ext uri="{9D8B030D-6E8A-4147-A177-3AD203B41FA5}">
                      <a16:colId xmlns:a16="http://schemas.microsoft.com/office/drawing/2014/main" val="1873690652"/>
                    </a:ext>
                  </a:extLst>
                </a:gridCol>
                <a:gridCol w="1887739">
                  <a:extLst>
                    <a:ext uri="{9D8B030D-6E8A-4147-A177-3AD203B41FA5}">
                      <a16:colId xmlns:a16="http://schemas.microsoft.com/office/drawing/2014/main" val="3660155441"/>
                    </a:ext>
                  </a:extLst>
                </a:gridCol>
                <a:gridCol w="1850292">
                  <a:extLst>
                    <a:ext uri="{9D8B030D-6E8A-4147-A177-3AD203B41FA5}">
                      <a16:colId xmlns:a16="http://schemas.microsoft.com/office/drawing/2014/main" val="1622218819"/>
                    </a:ext>
                  </a:extLst>
                </a:gridCol>
                <a:gridCol w="1390843">
                  <a:extLst>
                    <a:ext uri="{9D8B030D-6E8A-4147-A177-3AD203B41FA5}">
                      <a16:colId xmlns:a16="http://schemas.microsoft.com/office/drawing/2014/main" val="2064764453"/>
                    </a:ext>
                  </a:extLst>
                </a:gridCol>
                <a:gridCol w="2392031">
                  <a:extLst>
                    <a:ext uri="{9D8B030D-6E8A-4147-A177-3AD203B41FA5}">
                      <a16:colId xmlns:a16="http://schemas.microsoft.com/office/drawing/2014/main" val="2519983843"/>
                    </a:ext>
                  </a:extLst>
                </a:gridCol>
              </a:tblGrid>
              <a:tr h="358903">
                <a:tc>
                  <a:txBody>
                    <a:bodyPr/>
                    <a:lstStyle/>
                    <a:p>
                      <a:pPr algn="ctr"/>
                      <a:r>
                        <a:rPr lang="en-GB" sz="1050" dirty="0"/>
                        <a:t>Y/N</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alpha val="20000"/>
                      </a:srgbClr>
                    </a:solidFill>
                  </a:tcPr>
                </a:tc>
                <a:tc>
                  <a:txBody>
                    <a:bodyPr/>
                    <a:lstStyle/>
                    <a:p>
                      <a:r>
                        <a:rPr lang="en-GB" sz="1050" dirty="0"/>
                        <a:t>Item</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alpha val="20000"/>
                      </a:srgbClr>
                    </a:solidFill>
                  </a:tcPr>
                </a:tc>
                <a:tc>
                  <a:txBody>
                    <a:bodyPr/>
                    <a:lstStyle/>
                    <a:p>
                      <a:r>
                        <a:rPr lang="en-GB" sz="1050" dirty="0"/>
                        <a:t>Owner &amp; Contributors</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alpha val="20000"/>
                      </a:srgbClr>
                    </a:solidFill>
                  </a:tcPr>
                </a:tc>
                <a:tc>
                  <a:txBody>
                    <a:bodyPr/>
                    <a:lstStyle/>
                    <a:p>
                      <a:r>
                        <a:rPr lang="en-GB" sz="1050" dirty="0"/>
                        <a:t>Link (if existing)</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alpha val="20000"/>
                      </a:srgbClr>
                    </a:solidFill>
                  </a:tcPr>
                </a:tc>
                <a:tc>
                  <a:txBody>
                    <a:bodyPr/>
                    <a:lstStyle/>
                    <a:p>
                      <a:r>
                        <a:rPr lang="en-GB" sz="1050" dirty="0"/>
                        <a:t>Required Update </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alpha val="20000"/>
                      </a:srgbClr>
                    </a:solidFill>
                  </a:tcPr>
                </a:tc>
                <a:extLst>
                  <a:ext uri="{0D108BD9-81ED-4DB2-BD59-A6C34878D82A}">
                    <a16:rowId xmlns:a16="http://schemas.microsoft.com/office/drawing/2014/main" val="2848128519"/>
                  </a:ext>
                </a:extLst>
              </a:tr>
              <a:tr h="186648">
                <a:tc>
                  <a:txBody>
                    <a:bodyPr/>
                    <a:lstStyle/>
                    <a:p>
                      <a:pPr algn="ctr"/>
                      <a:r>
                        <a:rPr lang="en-GB" sz="1000" dirty="0">
                          <a:solidFill>
                            <a:schemeClr val="tx1"/>
                          </a:solidFill>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000" b="1" dirty="0">
                          <a:effectLst/>
                        </a:rPr>
                        <a:t>Org List*</a:t>
                      </a:r>
                      <a:endParaRPr lang="en-US" sz="1000" b="1" dirty="0">
                        <a:effectLst/>
                        <a:latin typeface="+mn-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800" dirty="0"/>
                        <a:t>Owner: IML</a:t>
                      </a:r>
                    </a:p>
                    <a:p>
                      <a:r>
                        <a:rPr lang="en-GB" sz="800" dirty="0"/>
                        <a:t>Contributor: DGM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a:lnSpc>
                          <a:spcPct val="100000"/>
                        </a:lnSpc>
                        <a:spcBef>
                          <a:spcPts val="0"/>
                        </a:spcBef>
                        <a:spcAft>
                          <a:spcPts val="0"/>
                        </a:spcAft>
                        <a:buNone/>
                        <a:tabLst/>
                        <a:defRPr/>
                      </a:pPr>
                      <a:r>
                        <a:rPr lang="en-GB" sz="600" b="0" i="0" u="none" strike="noStrike" noProof="0" dirty="0">
                          <a:latin typeface="Open Sans"/>
                          <a:hlinkClick r:id="rId3"/>
                        </a:rPr>
                        <a:t>https://pegasystems.sharepoint.com/:x:/s/SP-Marketing/EUC5z65OCLRLuDrVvA4a0QsB60NkB3Jjuhc8zLrmSN_cfA?e=8gtpB6</a:t>
                      </a:r>
                      <a:endParaRPr lang="en-US" sz="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i="1" kern="1200" dirty="0">
                          <a:solidFill>
                            <a:schemeClr val="tx1"/>
                          </a:solidFill>
                          <a:latin typeface="+mn-lt"/>
                          <a:ea typeface="+mn-ea"/>
                          <a:cs typeface="+mn-cs"/>
                        </a:rPr>
                        <a:t>To be approved by FLSM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24647086"/>
                  </a:ext>
                </a:extLst>
              </a:tr>
              <a:tr h="199041">
                <a:tc>
                  <a:txBody>
                    <a:bodyPr/>
                    <a:lstStyle/>
                    <a:p>
                      <a:pPr algn="ctr"/>
                      <a:r>
                        <a:rPr lang="en-GB" sz="1000" dirty="0">
                          <a:solidFill>
                            <a:schemeClr val="tx1"/>
                          </a:solidFill>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eaLnBrk="1" fontAlgn="auto" latinLnBrk="0" hangingPunct="1">
                        <a:lnSpc>
                          <a:spcPct val="107000"/>
                        </a:lnSpc>
                        <a:spcBef>
                          <a:spcPts val="0"/>
                        </a:spcBef>
                        <a:spcAft>
                          <a:spcPts val="0"/>
                        </a:spcAft>
                        <a:buClrTx/>
                        <a:buSzTx/>
                        <a:buFontTx/>
                        <a:buNone/>
                      </a:pPr>
                      <a:r>
                        <a:rPr lang="en-US" sz="1000" b="1" dirty="0">
                          <a:effectLst/>
                        </a:rPr>
                        <a:t>First Meeting Deck </a:t>
                      </a:r>
                      <a:endParaRPr lang="en-US" sz="1000" b="1" dirty="0">
                        <a:effectLst/>
                        <a:latin typeface="+mn-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800" dirty="0"/>
                        <a:t>Owner: IML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t>Contributor: DGM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85859172"/>
                  </a:ext>
                </a:extLst>
              </a:tr>
              <a:tr h="0">
                <a:tc>
                  <a:txBody>
                    <a:bodyPr/>
                    <a:lstStyle/>
                    <a:p>
                      <a:pPr algn="ctr"/>
                      <a:r>
                        <a:rPr lang="en-GB" sz="1000" dirty="0">
                          <a:solidFill>
                            <a:schemeClr val="tx1"/>
                          </a:solidFill>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000" b="1" dirty="0">
                          <a:effectLst/>
                          <a:latin typeface="+mn-lt"/>
                        </a:rPr>
                        <a:t>Challenger Vision Proposal</a:t>
                      </a: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800" dirty="0"/>
                        <a:t>Owner: IML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t>Contributor: DGM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vl="0">
                        <a:buNone/>
                      </a:pPr>
                      <a:r>
                        <a:rPr lang="en-GB" sz="600" b="0" i="0" u="none" strike="noStrike" noProof="0" dirty="0">
                          <a:latin typeface="Open Sans"/>
                        </a:rPr>
                        <a:t>https://saleshub.pega.com/insights/resources/vision-proposal-template-single-page </a:t>
                      </a:r>
                      <a:endParaRPr lang="en-US" sz="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i="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84084216"/>
                  </a:ext>
                </a:extLst>
              </a:tr>
              <a:tr h="123344">
                <a:tc>
                  <a:txBody>
                    <a:bodyPr/>
                    <a:lstStyle/>
                    <a:p>
                      <a:pPr lvl="0" algn="ctr">
                        <a:lnSpc>
                          <a:spcPct val="100000"/>
                        </a:lnSpc>
                        <a:spcBef>
                          <a:spcPts val="0"/>
                        </a:spcBef>
                        <a:spcAft>
                          <a:spcPts val="0"/>
                        </a:spcAft>
                        <a:buNone/>
                      </a:pPr>
                      <a:r>
                        <a:rPr lang="en-GB" sz="1000" b="0" i="0" u="none" strike="noStrike" noProof="0" dirty="0">
                          <a:solidFill>
                            <a:schemeClr val="tx1"/>
                          </a:solidFill>
                          <a:latin typeface="Open Sans"/>
                        </a:rPr>
                        <a:t>Y</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000" b="1" dirty="0">
                          <a:effectLst/>
                        </a:rPr>
                        <a:t>Industry Overview/trends</a:t>
                      </a:r>
                      <a:endParaRPr lang="en-US" sz="1000" b="1" dirty="0">
                        <a:effectLst/>
                        <a:latin typeface="+mn-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800" dirty="0"/>
                        <a:t>Owner: IML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t>Contributor: DGM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000" i="1" dirty="0">
                          <a:solidFill>
                            <a:schemeClr val="tx1"/>
                          </a:solidFill>
                        </a:rPr>
                        <a:t>(Messaging refers to this)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23625295"/>
                  </a:ext>
                </a:extLst>
              </a:tr>
              <a:tr h="0">
                <a:tc>
                  <a:txBody>
                    <a:bodyPr/>
                    <a:lstStyle/>
                    <a:p>
                      <a:pPr lvl="0" algn="ctr">
                        <a:lnSpc>
                          <a:spcPct val="100000"/>
                        </a:lnSpc>
                        <a:spcBef>
                          <a:spcPts val="0"/>
                        </a:spcBef>
                        <a:spcAft>
                          <a:spcPts val="0"/>
                        </a:spcAft>
                        <a:buNone/>
                      </a:pPr>
                      <a:r>
                        <a:rPr lang="en-GB" sz="1000" b="0" i="0" u="none" strike="noStrike" noProof="0" dirty="0">
                          <a:solidFill>
                            <a:schemeClr val="tx1"/>
                          </a:solidFill>
                          <a:latin typeface="Open Sans"/>
                        </a:rPr>
                        <a:t>In-progress</a:t>
                      </a:r>
                      <a:endParaRPr lang="en-GB" sz="1000" b="0" i="0" u="none" strike="noStrike" noProof="0" dirty="0">
                        <a:latin typeface="Open San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eaLnBrk="1" fontAlgn="auto" latinLnBrk="0" hangingPunct="1">
                        <a:lnSpc>
                          <a:spcPct val="107000"/>
                        </a:lnSpc>
                        <a:spcBef>
                          <a:spcPts val="0"/>
                        </a:spcBef>
                        <a:spcAft>
                          <a:spcPts val="0"/>
                        </a:spcAft>
                        <a:buClrTx/>
                        <a:buSzTx/>
                        <a:buFontTx/>
                        <a:buNone/>
                      </a:pPr>
                      <a:r>
                        <a:rPr lang="en-US" sz="1000" b="1" dirty="0">
                          <a:solidFill>
                            <a:schemeClr val="tx1"/>
                          </a:solidFill>
                          <a:effectLst/>
                        </a:rPr>
                        <a:t>Buyer Personas* </a:t>
                      </a:r>
                      <a:endParaRPr lang="en-US" sz="1000" b="1" dirty="0">
                        <a:solidFill>
                          <a:schemeClr val="tx1"/>
                        </a:solidFill>
                        <a:effectLst/>
                        <a:latin typeface="+mn-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t>Owner: IML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t>Contributor: DGM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i="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65421063"/>
                  </a:ext>
                </a:extLst>
              </a:tr>
              <a:tr h="0">
                <a:tc>
                  <a:txBody>
                    <a:bodyPr/>
                    <a:lstStyle/>
                    <a:p>
                      <a:pPr lvl="0" algn="ctr">
                        <a:lnSpc>
                          <a:spcPct val="100000"/>
                        </a:lnSpc>
                        <a:spcBef>
                          <a:spcPts val="0"/>
                        </a:spcBef>
                        <a:spcAft>
                          <a:spcPts val="0"/>
                        </a:spcAft>
                        <a:buNone/>
                      </a:pPr>
                      <a:r>
                        <a:rPr lang="en-GB" sz="1000" b="0" i="0" u="none" strike="noStrike" noProof="0" dirty="0">
                          <a:solidFill>
                            <a:schemeClr val="tx1"/>
                          </a:solidFill>
                          <a:latin typeface="Open Sans"/>
                        </a:rPr>
                        <a:t>Y</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000" b="1" dirty="0">
                          <a:effectLst/>
                        </a:rPr>
                        <a:t>Discovery Questions &amp; Objection Handling</a:t>
                      </a:r>
                      <a:endParaRPr lang="en-US" sz="1000" b="1" dirty="0">
                        <a:effectLst/>
                        <a:latin typeface="+mn-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t>Owner: IML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t>Contributor: DGM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i="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50010635"/>
                  </a:ext>
                </a:extLst>
              </a:tr>
              <a:tr h="0">
                <a:tc>
                  <a:txBody>
                    <a:bodyPr/>
                    <a:lstStyle/>
                    <a:p>
                      <a:pPr lvl="0" algn="ctr">
                        <a:lnSpc>
                          <a:spcPct val="100000"/>
                        </a:lnSpc>
                        <a:spcBef>
                          <a:spcPts val="0"/>
                        </a:spcBef>
                        <a:spcAft>
                          <a:spcPts val="0"/>
                        </a:spcAft>
                        <a:buNone/>
                      </a:pPr>
                      <a:r>
                        <a:rPr lang="en-GB" sz="1000" b="0" i="0" u="none" strike="noStrike" noProof="0" dirty="0">
                          <a:solidFill>
                            <a:schemeClr val="tx1"/>
                          </a:solidFill>
                          <a:latin typeface="Open Sans"/>
                        </a:rPr>
                        <a:t>In-progress</a:t>
                      </a:r>
                      <a:endParaRPr lang="en-GB" sz="1000" b="0" i="0" u="none" strike="noStrike" noProof="0" dirty="0">
                        <a:latin typeface="Open San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000" b="1" dirty="0">
                          <a:effectLst/>
                          <a:latin typeface="+mn-lt"/>
                          <a:ea typeface="Calibri" panose="020F0502020204030204" pitchFamily="34" charset="0"/>
                          <a:cs typeface="Times New Roman"/>
                        </a:rPr>
                        <a:t>Competitive Intelligence Page</a:t>
                      </a: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t>Owner: IML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t>Contributor: DGM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i="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99550"/>
                  </a:ext>
                </a:extLst>
              </a:tr>
              <a:tr h="0">
                <a:tc>
                  <a:txBody>
                    <a:bodyPr/>
                    <a:lstStyle/>
                    <a:p>
                      <a:pPr algn="ctr"/>
                      <a:r>
                        <a:rPr lang="en-GB" sz="1000" dirty="0">
                          <a:solidFill>
                            <a:schemeClr val="tx1"/>
                          </a:solidFill>
                        </a:rPr>
                        <a:t>In-progress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000" b="1" dirty="0">
                          <a:effectLst/>
                        </a:rPr>
                        <a:t>Demo</a:t>
                      </a:r>
                      <a:endParaRPr lang="en-US" sz="1000" b="1" dirty="0">
                        <a:effectLst/>
                        <a:latin typeface="+mn-lt"/>
                        <a:ea typeface="Calibri" panose="020F0502020204030204" pitchFamily="34" charset="0"/>
                        <a:cs typeface="Times New Roman" panose="02020603050405020304" pitchFamily="18"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t>Owner: Demo X Lead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t>Contributors: DGM, SCs, FEMs, IML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i="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63923442"/>
                  </a:ext>
                </a:extLst>
              </a:tr>
              <a:tr h="0">
                <a:tc>
                  <a:txBody>
                    <a:bodyPr/>
                    <a:lstStyle/>
                    <a:p>
                      <a:pPr lvl="0" algn="ctr">
                        <a:lnSpc>
                          <a:spcPct val="100000"/>
                        </a:lnSpc>
                        <a:spcBef>
                          <a:spcPts val="0"/>
                        </a:spcBef>
                        <a:spcAft>
                          <a:spcPts val="0"/>
                        </a:spcAft>
                        <a:buNone/>
                      </a:pPr>
                      <a:r>
                        <a:rPr lang="en-GB" sz="1000" b="0" i="0" u="none" strike="noStrike" noProof="0" dirty="0">
                          <a:solidFill>
                            <a:schemeClr val="tx1"/>
                          </a:solidFill>
                          <a:latin typeface="Open Sans"/>
                        </a:rPr>
                        <a:t>Y</a:t>
                      </a:r>
                      <a:endParaRPr lang="en-US" dirty="0"/>
                    </a:p>
                    <a:p>
                      <a:pPr lvl="0" algn="ctr">
                        <a:buNone/>
                      </a:pPr>
                      <a:endParaRPr lang="en-GB"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000" b="1" dirty="0" err="1">
                          <a:effectLst/>
                          <a:latin typeface="+mn-lt"/>
                          <a:ea typeface="Calibri" panose="020F0502020204030204" pitchFamily="34" charset="0"/>
                          <a:cs typeface="Times New Roman"/>
                        </a:rPr>
                        <a:t>SalesHub</a:t>
                      </a:r>
                      <a:r>
                        <a:rPr lang="en-GB" sz="1000" b="1" dirty="0">
                          <a:effectLst/>
                          <a:latin typeface="+mn-lt"/>
                          <a:ea typeface="Calibri" panose="020F0502020204030204" pitchFamily="34" charset="0"/>
                          <a:cs typeface="Times New Roman"/>
                        </a:rPr>
                        <a:t> Page</a:t>
                      </a:r>
                      <a:endParaRPr lang="en-US" sz="1000" b="1" dirty="0">
                        <a:effectLst/>
                        <a:latin typeface="+mn-lt"/>
                        <a:ea typeface="Calibri" panose="020F0502020204030204" pitchFamily="34" charset="0"/>
                        <a:cs typeface="Times New Roman"/>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t>Owner: DGM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t>Contributor: Marketing PM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000" dirty="0"/>
                        <a:t>Net New but already created in staging environment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900" i="1" dirty="0">
                          <a:solidFill>
                            <a:schemeClr val="tx1"/>
                          </a:solidFill>
                          <a:hlinkClick r:id="rId4"/>
                        </a:rPr>
                        <a:t>Template for updates/new page build &gt;</a:t>
                      </a:r>
                      <a:endParaRPr lang="en-GB" sz="900" i="1" dirty="0">
                        <a:solidFill>
                          <a:schemeClr val="tx1"/>
                        </a:solidFill>
                      </a:endParaRPr>
                    </a:p>
                    <a:p>
                      <a:pPr lvl="0">
                        <a:buNone/>
                      </a:pPr>
                      <a:endParaRPr lang="en-GB" sz="900" b="0" i="0" u="none" strike="noStrike" noProof="0">
                        <a:latin typeface="Open San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54006596"/>
                  </a:ext>
                </a:extLst>
              </a:tr>
            </a:tbl>
          </a:graphicData>
        </a:graphic>
      </p:graphicFrame>
    </p:spTree>
    <p:extLst>
      <p:ext uri="{BB962C8B-B14F-4D97-AF65-F5344CB8AC3E}">
        <p14:creationId xmlns:p14="http://schemas.microsoft.com/office/powerpoint/2010/main" val="3456797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DC7EC-215C-456B-AF43-9D8A9AD22B01}"/>
              </a:ext>
            </a:extLst>
          </p:cNvPr>
          <p:cNvSpPr>
            <a:spLocks noGrp="1"/>
          </p:cNvSpPr>
          <p:nvPr>
            <p:ph type="title"/>
          </p:nvPr>
        </p:nvSpPr>
        <p:spPr/>
        <p:txBody>
          <a:bodyPr/>
          <a:lstStyle/>
          <a:p>
            <a:r>
              <a:rPr lang="en-US"/>
              <a:t>Marketing Audit - Readiness Checklist</a:t>
            </a:r>
          </a:p>
        </p:txBody>
      </p:sp>
      <p:sp>
        <p:nvSpPr>
          <p:cNvPr id="6" name="Subtitle 5">
            <a:extLst>
              <a:ext uri="{FF2B5EF4-FFF2-40B4-BE49-F238E27FC236}">
                <a16:creationId xmlns:a16="http://schemas.microsoft.com/office/drawing/2014/main" id="{57EED213-F035-4EB5-A91A-2B91F860A770}"/>
              </a:ext>
            </a:extLst>
          </p:cNvPr>
          <p:cNvSpPr>
            <a:spLocks noGrp="1"/>
          </p:cNvSpPr>
          <p:nvPr>
            <p:ph type="subTitle" idx="13"/>
          </p:nvPr>
        </p:nvSpPr>
        <p:spPr/>
        <p:txBody>
          <a:bodyPr/>
          <a:lstStyle/>
          <a:p>
            <a:r>
              <a:rPr lang="en-US" i="1"/>
              <a:t>Please check all existing items </a:t>
            </a:r>
          </a:p>
        </p:txBody>
      </p:sp>
      <p:sp>
        <p:nvSpPr>
          <p:cNvPr id="4" name="Slide Number Placeholder 3">
            <a:extLst>
              <a:ext uri="{FF2B5EF4-FFF2-40B4-BE49-F238E27FC236}">
                <a16:creationId xmlns:a16="http://schemas.microsoft.com/office/drawing/2014/main" id="{10591A90-0D09-415F-B374-332AEA24B084}"/>
              </a:ext>
            </a:extLst>
          </p:cNvPr>
          <p:cNvSpPr>
            <a:spLocks noGrp="1"/>
          </p:cNvSpPr>
          <p:nvPr>
            <p:ph type="sldNum" sz="quarter" idx="12"/>
          </p:nvPr>
        </p:nvSpPr>
        <p:spPr/>
        <p:txBody>
          <a:bodyPr/>
          <a:lstStyle/>
          <a:p>
            <a:fld id="{94C005EB-05AB-4350-8862-D44178390B49}" type="slidenum">
              <a:rPr lang="en-US" smtClean="0"/>
              <a:pPr/>
              <a:t>8</a:t>
            </a:fld>
            <a:endParaRPr lang="en-US"/>
          </a:p>
        </p:txBody>
      </p:sp>
      <p:graphicFrame>
        <p:nvGraphicFramePr>
          <p:cNvPr id="8" name="Table 8">
            <a:extLst>
              <a:ext uri="{FF2B5EF4-FFF2-40B4-BE49-F238E27FC236}">
                <a16:creationId xmlns:a16="http://schemas.microsoft.com/office/drawing/2014/main" id="{0ADF6F00-E2C8-46DE-9218-2771F01FA3CB}"/>
              </a:ext>
            </a:extLst>
          </p:cNvPr>
          <p:cNvGraphicFramePr>
            <a:graphicFrameLocks noGrp="1"/>
          </p:cNvGraphicFramePr>
          <p:nvPr>
            <p:extLst>
              <p:ext uri="{D42A27DB-BD31-4B8C-83A1-F6EECF244321}">
                <p14:modId xmlns:p14="http://schemas.microsoft.com/office/powerpoint/2010/main" val="3609540171"/>
              </p:ext>
            </p:extLst>
          </p:nvPr>
        </p:nvGraphicFramePr>
        <p:xfrm>
          <a:off x="365125" y="1260778"/>
          <a:ext cx="8473918" cy="2336727"/>
        </p:xfrm>
        <a:graphic>
          <a:graphicData uri="http://schemas.openxmlformats.org/drawingml/2006/table">
            <a:tbl>
              <a:tblPr firstRow="1" bandRow="1">
                <a:tableStyleId>{7207B5E3-C84D-437C-8577-B3E8D5512DED}</a:tableStyleId>
              </a:tblPr>
              <a:tblGrid>
                <a:gridCol w="771769">
                  <a:extLst>
                    <a:ext uri="{9D8B030D-6E8A-4147-A177-3AD203B41FA5}">
                      <a16:colId xmlns:a16="http://schemas.microsoft.com/office/drawing/2014/main" val="1873690652"/>
                    </a:ext>
                  </a:extLst>
                </a:gridCol>
                <a:gridCol w="1630940">
                  <a:extLst>
                    <a:ext uri="{9D8B030D-6E8A-4147-A177-3AD203B41FA5}">
                      <a16:colId xmlns:a16="http://schemas.microsoft.com/office/drawing/2014/main" val="3660155441"/>
                    </a:ext>
                  </a:extLst>
                </a:gridCol>
                <a:gridCol w="1721396">
                  <a:extLst>
                    <a:ext uri="{9D8B030D-6E8A-4147-A177-3AD203B41FA5}">
                      <a16:colId xmlns:a16="http://schemas.microsoft.com/office/drawing/2014/main" val="1622218819"/>
                    </a:ext>
                  </a:extLst>
                </a:gridCol>
                <a:gridCol w="1324714">
                  <a:extLst>
                    <a:ext uri="{9D8B030D-6E8A-4147-A177-3AD203B41FA5}">
                      <a16:colId xmlns:a16="http://schemas.microsoft.com/office/drawing/2014/main" val="2064764453"/>
                    </a:ext>
                  </a:extLst>
                </a:gridCol>
                <a:gridCol w="3025099">
                  <a:extLst>
                    <a:ext uri="{9D8B030D-6E8A-4147-A177-3AD203B41FA5}">
                      <a16:colId xmlns:a16="http://schemas.microsoft.com/office/drawing/2014/main" val="2519983843"/>
                    </a:ext>
                  </a:extLst>
                </a:gridCol>
              </a:tblGrid>
              <a:tr h="358903">
                <a:tc>
                  <a:txBody>
                    <a:bodyPr/>
                    <a:lstStyle/>
                    <a:p>
                      <a:pPr algn="ctr"/>
                      <a:r>
                        <a:rPr lang="en-GB" sz="1050"/>
                        <a:t>Y/N</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alpha val="20000"/>
                      </a:srgbClr>
                    </a:solidFill>
                  </a:tcPr>
                </a:tc>
                <a:tc>
                  <a:txBody>
                    <a:bodyPr/>
                    <a:lstStyle/>
                    <a:p>
                      <a:r>
                        <a:rPr lang="en-GB" sz="1050"/>
                        <a:t>Item</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alpha val="20000"/>
                      </a:srgbClr>
                    </a:solidFill>
                  </a:tcPr>
                </a:tc>
                <a:tc>
                  <a:txBody>
                    <a:bodyPr/>
                    <a:lstStyle/>
                    <a:p>
                      <a:r>
                        <a:rPr lang="en-GB" sz="1050"/>
                        <a:t>Owner &amp; Contributors</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alpha val="20000"/>
                      </a:srgbClr>
                    </a:solidFill>
                  </a:tcPr>
                </a:tc>
                <a:tc>
                  <a:txBody>
                    <a:bodyPr/>
                    <a:lstStyle/>
                    <a:p>
                      <a:r>
                        <a:rPr lang="en-GB" sz="1050"/>
                        <a:t>Link (if existing)</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alpha val="20000"/>
                      </a:srgbClr>
                    </a:solidFill>
                  </a:tcPr>
                </a:tc>
                <a:tc>
                  <a:txBody>
                    <a:bodyPr/>
                    <a:lstStyle/>
                    <a:p>
                      <a:r>
                        <a:rPr lang="en-GB" sz="1050"/>
                        <a:t>Required Update / Info</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alpha val="20000"/>
                      </a:srgbClr>
                    </a:solidFill>
                  </a:tcPr>
                </a:tc>
                <a:extLst>
                  <a:ext uri="{0D108BD9-81ED-4DB2-BD59-A6C34878D82A}">
                    <a16:rowId xmlns:a16="http://schemas.microsoft.com/office/drawing/2014/main" val="2848128519"/>
                  </a:ext>
                </a:extLst>
              </a:tr>
              <a:tr h="370672">
                <a:tc>
                  <a:txBody>
                    <a:bodyPr/>
                    <a:lstStyle/>
                    <a:p>
                      <a:pPr algn="ctr"/>
                      <a:r>
                        <a:rPr lang="en-GB" sz="1000">
                          <a:solidFill>
                            <a:schemeClr val="tx1"/>
                          </a:solidFill>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1000" b="1">
                          <a:solidFill>
                            <a:schemeClr val="tx1"/>
                          </a:solidFill>
                          <a:effectLst/>
                        </a:rPr>
                        <a:t>Content (Asset) Audit*</a:t>
                      </a:r>
                      <a:endParaRPr lang="en-US" sz="1000" b="1">
                        <a:solidFill>
                          <a:schemeClr val="tx1"/>
                        </a:solidFill>
                        <a:effectLst/>
                        <a:latin typeface="+mn-lt"/>
                        <a:ea typeface="Calibri" panose="020F0502020204030204" pitchFamily="34" charset="0"/>
                        <a:cs typeface="Times New Roman" panose="02020603050405020304" pitchFamily="18"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900"/>
                        <a:t>Owner: DGM</a:t>
                      </a:r>
                    </a:p>
                    <a:p>
                      <a:r>
                        <a:rPr lang="en-GB" sz="900"/>
                        <a:t>Contributor: </a:t>
                      </a:r>
                      <a:r>
                        <a:rPr lang="en-GB" sz="900">
                          <a:solidFill>
                            <a:schemeClr val="tx1"/>
                          </a:solidFill>
                        </a:rPr>
                        <a:t>IML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i="1" strike="noStrike">
                          <a:solidFill>
                            <a:schemeClr val="tx1"/>
                          </a:solidFill>
                        </a:rPr>
                        <a:t>(update on slide in this plan: ‘</a:t>
                      </a:r>
                      <a:r>
                        <a:rPr lang="en-US" sz="1000" b="1"/>
                        <a:t>Existing High Performing Content’</a:t>
                      </a:r>
                      <a:r>
                        <a:rPr lang="en-US" sz="1000"/>
                        <a:t>, ensure Main CTA asset is selected in advance during pre-work)</a:t>
                      </a:r>
                      <a:endParaRPr lang="en-GB" sz="1000" i="1" strike="noStrike">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24647086"/>
                  </a:ext>
                </a:extLst>
              </a:tr>
              <a:tr h="0">
                <a:tc>
                  <a:txBody>
                    <a:bodyPr/>
                    <a:lstStyle/>
                    <a:p>
                      <a:pPr algn="ctr"/>
                      <a:r>
                        <a:rPr lang="en-GB" sz="1000">
                          <a:solidFill>
                            <a:schemeClr val="tx1"/>
                          </a:solidFill>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000" b="1">
                          <a:solidFill>
                            <a:schemeClr val="tx1"/>
                          </a:solidFill>
                          <a:effectLst/>
                          <a:latin typeface="+mn-lt"/>
                          <a:ea typeface="Calibri" panose="020F0502020204030204" pitchFamily="34" charset="0"/>
                          <a:cs typeface="Times New Roman"/>
                        </a:rPr>
                        <a:t>Email Audit*</a:t>
                      </a:r>
                      <a:endParaRPr lang="en-US" sz="1000" b="1">
                        <a:solidFill>
                          <a:schemeClr val="tx1"/>
                        </a:solidFill>
                        <a:effectLst/>
                        <a:latin typeface="+mn-lt"/>
                        <a:ea typeface="Calibri" panose="020F0502020204030204" pitchFamily="34" charset="0"/>
                        <a:cs typeface="Times New Roman"/>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900"/>
                        <a:t>Owner: DGM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000" i="1">
                          <a:solidFill>
                            <a:schemeClr val="tx1"/>
                          </a:solidFill>
                          <a:hlinkClick r:id="rId3"/>
                        </a:rPr>
                        <a:t>Email Tableau for research, click &gt;</a:t>
                      </a:r>
                      <a:endParaRPr lang="en-GB" sz="1000" i="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84084216"/>
                  </a:ext>
                </a:extLst>
              </a:tr>
              <a:tr h="392864">
                <a:tc>
                  <a:txBody>
                    <a:bodyPr/>
                    <a:lstStyle/>
                    <a:p>
                      <a:pPr algn="ctr"/>
                      <a:r>
                        <a:rPr lang="en-GB" sz="1000">
                          <a:solidFill>
                            <a:schemeClr val="tx1"/>
                          </a:solidFill>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000" b="1">
                          <a:solidFill>
                            <a:schemeClr val="tx1"/>
                          </a:solidFill>
                          <a:effectLst/>
                          <a:latin typeface="+mn-lt"/>
                          <a:ea typeface="Calibri" panose="020F0502020204030204" pitchFamily="34" charset="0"/>
                          <a:cs typeface="Times New Roman"/>
                        </a:rPr>
                        <a:t>3rd Party Media recommendations*</a:t>
                      </a: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900"/>
                        <a:t>Owner: DGM</a:t>
                      </a:r>
                    </a:p>
                    <a:p>
                      <a:r>
                        <a:rPr lang="en-GB" sz="900"/>
                        <a:t>Contributor: </a:t>
                      </a:r>
                      <a:r>
                        <a:rPr lang="en-GB" sz="900">
                          <a:solidFill>
                            <a:schemeClr val="tx1"/>
                          </a:solidFill>
                        </a:rPr>
                        <a:t>IML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chemeClr val="tx1"/>
                          </a:solidFill>
                        </a:rPr>
                        <a:t>(</a:t>
                      </a:r>
                      <a:r>
                        <a:rPr lang="en-GB" sz="1000" i="1">
                          <a:solidFill>
                            <a:schemeClr val="tx1"/>
                          </a:solidFill>
                        </a:rPr>
                        <a:t>do we have existing vendors in the region)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23625295"/>
                  </a:ext>
                </a:extLst>
              </a:tr>
              <a:tr h="173105">
                <a:tc>
                  <a:txBody>
                    <a:bodyPr/>
                    <a:lstStyle/>
                    <a:p>
                      <a:pPr algn="ctr"/>
                      <a:r>
                        <a:rPr lang="en-GB" sz="1000">
                          <a:solidFill>
                            <a:schemeClr val="tx1"/>
                          </a:solidFill>
                        </a:rPr>
                        <a:t>In progress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000" b="1">
                          <a:solidFill>
                            <a:schemeClr val="tx1"/>
                          </a:solidFill>
                          <a:effectLst/>
                        </a:rPr>
                        <a:t>Prospecting Material (</a:t>
                      </a:r>
                      <a:r>
                        <a:rPr lang="en-US" sz="1000" b="1" err="1">
                          <a:solidFill>
                            <a:schemeClr val="tx1"/>
                          </a:solidFill>
                          <a:effectLst/>
                        </a:rPr>
                        <a:t>SalesHub</a:t>
                      </a:r>
                      <a:r>
                        <a:rPr lang="en-US" sz="1000" b="1">
                          <a:solidFill>
                            <a:schemeClr val="tx1"/>
                          </a:solidFill>
                          <a:effectLst/>
                        </a:rPr>
                        <a:t> Page)</a:t>
                      </a:r>
                      <a:endParaRPr lang="en-US" sz="1000" b="1">
                        <a:solidFill>
                          <a:schemeClr val="tx1"/>
                        </a:solidFill>
                        <a:effectLst/>
                        <a:latin typeface="+mn-lt"/>
                        <a:ea typeface="Calibri" panose="020F0502020204030204" pitchFamily="34" charset="0"/>
                        <a:cs typeface="Times New Roman" panose="02020603050405020304" pitchFamily="18"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900"/>
                        <a:t>Owner: DGM</a:t>
                      </a:r>
                    </a:p>
                    <a:p>
                      <a:r>
                        <a:rPr lang="en-GB" sz="900"/>
                        <a:t>Contributor: </a:t>
                      </a:r>
                      <a:r>
                        <a:rPr lang="en-GB" sz="900">
                          <a:solidFill>
                            <a:schemeClr val="tx1"/>
                          </a:solidFill>
                        </a:rPr>
                        <a:t>IML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i="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124380"/>
                  </a:ext>
                </a:extLst>
              </a:tr>
              <a:tr h="173105">
                <a:tc>
                  <a:txBody>
                    <a:bodyPr/>
                    <a:lstStyle/>
                    <a:p>
                      <a:pPr lvl="0" algn="ctr">
                        <a:buNone/>
                      </a:pPr>
                      <a:r>
                        <a:rPr lang="en-GB" sz="1000">
                          <a:solidFill>
                            <a:schemeClr val="tx1"/>
                          </a:solidFill>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eaLnBrk="1" fontAlgn="auto" latinLnBrk="0" hangingPunct="1">
                        <a:lnSpc>
                          <a:spcPct val="107000"/>
                        </a:lnSpc>
                        <a:spcBef>
                          <a:spcPts val="0"/>
                        </a:spcBef>
                        <a:spcAft>
                          <a:spcPts val="0"/>
                        </a:spcAft>
                        <a:buClrTx/>
                        <a:buSzTx/>
                        <a:buFontTx/>
                        <a:buNone/>
                      </a:pPr>
                      <a:r>
                        <a:rPr lang="en-GB" sz="1000" b="1">
                          <a:solidFill>
                            <a:schemeClr val="tx1"/>
                          </a:solidFill>
                          <a:effectLst/>
                          <a:latin typeface="+mn-lt"/>
                          <a:ea typeface="Calibri" panose="020F0502020204030204" pitchFamily="34" charset="0"/>
                          <a:cs typeface="Times New Roman"/>
                        </a:rPr>
                        <a:t>Partner Marketing </a:t>
                      </a:r>
                      <a:endParaRPr lang="en-US" sz="1000" b="1">
                        <a:solidFill>
                          <a:schemeClr val="tx1"/>
                        </a:solidFill>
                        <a:effectLst/>
                        <a:latin typeface="+mn-lt"/>
                        <a:ea typeface="Calibri" panose="020F0502020204030204" pitchFamily="34" charset="0"/>
                        <a:cs typeface="Times New Roman" panose="02020603050405020304" pitchFamily="18"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900"/>
                        <a:t>Owner: Alliance Team</a:t>
                      </a:r>
                    </a:p>
                    <a:p>
                      <a:r>
                        <a:rPr lang="en-GB" sz="900"/>
                        <a:t>Contributor: </a:t>
                      </a:r>
                      <a:r>
                        <a:rPr lang="en-GB" sz="900">
                          <a:solidFill>
                            <a:schemeClr val="tx1"/>
                          </a:solidFill>
                        </a:rPr>
                        <a:t>IML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000" i="1">
                          <a:solidFill>
                            <a:schemeClr val="tx1"/>
                          </a:solidFill>
                        </a:rPr>
                        <a:t>Understand if partner marketing will be part of this campaign, and kick off discussions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29146233"/>
                  </a:ext>
                </a:extLst>
              </a:tr>
            </a:tbl>
          </a:graphicData>
        </a:graphic>
      </p:graphicFrame>
      <p:sp>
        <p:nvSpPr>
          <p:cNvPr id="7" name="Rectangle 6">
            <a:extLst>
              <a:ext uri="{FF2B5EF4-FFF2-40B4-BE49-F238E27FC236}">
                <a16:creationId xmlns:a16="http://schemas.microsoft.com/office/drawing/2014/main" id="{9963A0E6-67D0-47DF-B6CB-ADD97A1569EE}"/>
              </a:ext>
            </a:extLst>
          </p:cNvPr>
          <p:cNvSpPr/>
          <p:nvPr/>
        </p:nvSpPr>
        <p:spPr>
          <a:xfrm>
            <a:off x="297501" y="4307101"/>
            <a:ext cx="3570208" cy="264624"/>
          </a:xfrm>
          <a:prstGeom prst="rect">
            <a:avLst/>
          </a:prstGeom>
        </p:spPr>
        <p:txBody>
          <a:bodyPr wrap="none">
            <a:spAutoFit/>
          </a:bodyPr>
          <a:lstStyle/>
          <a:p>
            <a:pPr>
              <a:lnSpc>
                <a:spcPct val="107000"/>
              </a:lnSpc>
            </a:pPr>
            <a:r>
              <a:rPr lang="en-US" sz="1100" b="1" i="1"/>
              <a:t>*Treat as Priority assets to get campaign activated</a:t>
            </a:r>
            <a:endParaRPr lang="en-US" sz="1100" b="1" i="1">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7660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D4C38-78E3-4417-870C-47C531A3437D}"/>
              </a:ext>
            </a:extLst>
          </p:cNvPr>
          <p:cNvSpPr>
            <a:spLocks noGrp="1"/>
          </p:cNvSpPr>
          <p:nvPr>
            <p:ph type="title"/>
          </p:nvPr>
        </p:nvSpPr>
        <p:spPr/>
        <p:txBody>
          <a:bodyPr/>
          <a:lstStyle/>
          <a:p>
            <a:r>
              <a:rPr lang="en-US">
                <a:ea typeface="Open Sans"/>
                <a:cs typeface="Open Sans"/>
              </a:rPr>
              <a:t>Enablement</a:t>
            </a:r>
            <a:endParaRPr lang="en-US"/>
          </a:p>
        </p:txBody>
      </p:sp>
      <p:sp>
        <p:nvSpPr>
          <p:cNvPr id="4" name="Content Placeholder 3">
            <a:extLst>
              <a:ext uri="{FF2B5EF4-FFF2-40B4-BE49-F238E27FC236}">
                <a16:creationId xmlns:a16="http://schemas.microsoft.com/office/drawing/2014/main" id="{FB9CC00A-425C-4282-B0ED-91D73324B184}"/>
              </a:ext>
            </a:extLst>
          </p:cNvPr>
          <p:cNvSpPr>
            <a:spLocks noGrp="1"/>
          </p:cNvSpPr>
          <p:nvPr>
            <p:ph idx="1"/>
          </p:nvPr>
        </p:nvSpPr>
        <p:spPr>
          <a:xfrm>
            <a:off x="365125" y="893905"/>
            <a:ext cx="8093563" cy="4027341"/>
          </a:xfrm>
        </p:spPr>
        <p:txBody>
          <a:bodyPr vert="horz" lIns="0" tIns="0" rIns="0" bIns="0" rtlCol="0" anchor="t">
            <a:noAutofit/>
          </a:bodyPr>
          <a:lstStyle/>
          <a:p>
            <a:r>
              <a:rPr lang="en-US" sz="1000">
                <a:ea typeface="+mn-lt"/>
                <a:cs typeface="+mn-lt"/>
              </a:rPr>
              <a:t>Pre-work: Smart Investigate </a:t>
            </a:r>
            <a:r>
              <a:rPr lang="en-US" sz="1000" err="1">
                <a:ea typeface="+mn-lt"/>
                <a:cs typeface="+mn-lt"/>
              </a:rPr>
              <a:t>MindTickle</a:t>
            </a:r>
            <a:r>
              <a:rPr lang="en-US" sz="1000">
                <a:ea typeface="+mn-lt"/>
                <a:cs typeface="+mn-lt"/>
              </a:rPr>
              <a:t> course</a:t>
            </a:r>
            <a:endParaRPr lang="en-US" sz="1000">
              <a:ea typeface="Open Sans"/>
              <a:cs typeface="Open Sans"/>
            </a:endParaRPr>
          </a:p>
          <a:p>
            <a:r>
              <a:rPr lang="en-US" sz="1000">
                <a:ea typeface="+mn-lt"/>
                <a:cs typeface="+mn-lt"/>
              </a:rPr>
              <a:t>Program kickoff plus product overviews (all virtual) </a:t>
            </a:r>
            <a:endParaRPr lang="en-US" sz="1000">
              <a:ea typeface="Open Sans"/>
              <a:cs typeface="Open Sans"/>
            </a:endParaRPr>
          </a:p>
          <a:p>
            <a:r>
              <a:rPr lang="en-US" sz="1000">
                <a:ea typeface="+mn-lt"/>
                <a:cs typeface="+mn-lt"/>
              </a:rPr>
              <a:t>Possibility for in-person working sessions for prospecting, vision proposals, and/or offer notes</a:t>
            </a:r>
          </a:p>
          <a:p>
            <a:r>
              <a:rPr lang="en-US" sz="1000">
                <a:ea typeface="+mn-lt"/>
                <a:cs typeface="+mn-lt"/>
              </a:rPr>
              <a:t>Want to weave in "how others have won that" and competitive analysis into the plan </a:t>
            </a:r>
          </a:p>
          <a:p>
            <a:r>
              <a:rPr lang="en-US" sz="1000">
                <a:ea typeface="+mn-lt"/>
                <a:cs typeface="+mn-lt"/>
              </a:rPr>
              <a:t>Build conviction (90 min): </a:t>
            </a:r>
            <a:endParaRPr lang="en-US" sz="1000">
              <a:ea typeface="Open Sans"/>
              <a:cs typeface="Open Sans"/>
            </a:endParaRPr>
          </a:p>
          <a:p>
            <a:pPr lvl="1"/>
            <a:r>
              <a:rPr lang="en-US" sz="1000">
                <a:ea typeface="+mn-lt"/>
                <a:cs typeface="+mn-lt"/>
              </a:rPr>
              <a:t>Kelly to lead engagement strategy education </a:t>
            </a:r>
            <a:endParaRPr lang="en-US" sz="1000">
              <a:ea typeface="Open Sans"/>
              <a:cs typeface="Open Sans"/>
            </a:endParaRPr>
          </a:p>
          <a:p>
            <a:pPr lvl="1"/>
            <a:r>
              <a:rPr lang="en-US" sz="1000">
                <a:ea typeface="+mn-lt"/>
                <a:cs typeface="+mn-lt"/>
              </a:rPr>
              <a:t>Win formula review – need to confirm this is complete, it should be in time for SKO but I need to double check </a:t>
            </a:r>
            <a:endParaRPr lang="en-US" sz="1000">
              <a:ea typeface="Open Sans"/>
              <a:cs typeface="Open Sans"/>
            </a:endParaRPr>
          </a:p>
          <a:p>
            <a:pPr lvl="1"/>
            <a:r>
              <a:rPr lang="en-US" sz="1000">
                <a:ea typeface="+mn-lt"/>
                <a:cs typeface="+mn-lt"/>
              </a:rPr>
              <a:t>Potential offer review – what does a good one look like? </a:t>
            </a:r>
            <a:endParaRPr lang="en-US" sz="1000">
              <a:ea typeface="Open Sans"/>
              <a:cs typeface="Open Sans"/>
            </a:endParaRPr>
          </a:p>
          <a:p>
            <a:pPr lvl="1"/>
            <a:r>
              <a:rPr lang="en-US" sz="1000">
                <a:ea typeface="+mn-lt"/>
                <a:cs typeface="+mn-lt"/>
              </a:rPr>
              <a:t>ES Value statements </a:t>
            </a:r>
            <a:endParaRPr lang="en-US" sz="1000">
              <a:ea typeface="Open Sans"/>
              <a:cs typeface="Open Sans"/>
            </a:endParaRPr>
          </a:p>
          <a:p>
            <a:pPr lvl="1"/>
            <a:r>
              <a:rPr lang="en-US" sz="1000">
                <a:ea typeface="+mn-lt"/>
                <a:cs typeface="+mn-lt"/>
              </a:rPr>
              <a:t>Bring in product owner – Chris O’Leary or Ryan White </a:t>
            </a:r>
            <a:endParaRPr lang="en-US" sz="1000">
              <a:ea typeface="Open Sans"/>
              <a:cs typeface="Open Sans"/>
            </a:endParaRPr>
          </a:p>
          <a:p>
            <a:pPr lvl="1"/>
            <a:r>
              <a:rPr lang="en-US" sz="1000">
                <a:ea typeface="+mn-lt"/>
                <a:cs typeface="+mn-lt"/>
              </a:rPr>
              <a:t>Build conviction part 2: </a:t>
            </a:r>
            <a:endParaRPr lang="en-US" sz="1000">
              <a:ea typeface="Open Sans"/>
              <a:cs typeface="Open Sans"/>
            </a:endParaRPr>
          </a:p>
          <a:p>
            <a:pPr lvl="2"/>
            <a:r>
              <a:rPr lang="en-US" sz="1000">
                <a:ea typeface="+mn-lt"/>
                <a:cs typeface="+mn-lt"/>
              </a:rPr>
              <a:t>I don’t know if </a:t>
            </a:r>
            <a:r>
              <a:rPr lang="en-US" sz="1000" err="1">
                <a:ea typeface="+mn-lt"/>
                <a:cs typeface="+mn-lt"/>
              </a:rPr>
              <a:t>microeducation</a:t>
            </a:r>
            <a:r>
              <a:rPr lang="en-US" sz="1000">
                <a:ea typeface="+mn-lt"/>
                <a:cs typeface="+mn-lt"/>
              </a:rPr>
              <a:t> journey needed since it is an application in and of itself. However reviewing the personas would probably be helpful, although we could likely move this into an earlier session </a:t>
            </a:r>
            <a:endParaRPr lang="en-US" sz="1000">
              <a:ea typeface="Open Sans"/>
              <a:cs typeface="Open Sans"/>
            </a:endParaRPr>
          </a:p>
          <a:p>
            <a:pPr lvl="2"/>
            <a:r>
              <a:rPr lang="en-US" sz="1000">
                <a:ea typeface="+mn-lt"/>
                <a:cs typeface="+mn-lt"/>
              </a:rPr>
              <a:t>Workshop 1: </a:t>
            </a:r>
            <a:endParaRPr lang="en-US" sz="1000">
              <a:ea typeface="Open Sans"/>
              <a:cs typeface="Open Sans"/>
            </a:endParaRPr>
          </a:p>
          <a:p>
            <a:pPr lvl="3"/>
            <a:r>
              <a:rPr lang="en-US" sz="1000">
                <a:ea typeface="+mn-lt"/>
                <a:cs typeface="+mn-lt"/>
              </a:rPr>
              <a:t>Both the stories from the field and the AE/SC collaboration are important to me here and I think they should be included. </a:t>
            </a:r>
            <a:endParaRPr lang="en-US" sz="1000">
              <a:ea typeface="Open Sans"/>
              <a:cs typeface="Open Sans"/>
            </a:endParaRPr>
          </a:p>
          <a:p>
            <a:pPr lvl="3"/>
            <a:r>
              <a:rPr lang="en-US" sz="1000">
                <a:ea typeface="+mn-lt"/>
                <a:cs typeface="+mn-lt"/>
              </a:rPr>
              <a:t>Optional prospecting:</a:t>
            </a:r>
            <a:endParaRPr lang="en-US" sz="1000">
              <a:ea typeface="Open Sans"/>
              <a:cs typeface="Open Sans"/>
            </a:endParaRPr>
          </a:p>
          <a:p>
            <a:pPr lvl="4"/>
            <a:r>
              <a:rPr lang="en-US" sz="1000">
                <a:ea typeface="+mn-lt"/>
                <a:cs typeface="+mn-lt"/>
              </a:rPr>
              <a:t>TBD based on final org list. Can easily take a poll in the kickoff (or ask sales managers) if they want to have this type of session. </a:t>
            </a:r>
            <a:endParaRPr lang="en-US" sz="1000">
              <a:ea typeface="Open Sans"/>
              <a:cs typeface="Open Sans"/>
            </a:endParaRPr>
          </a:p>
          <a:p>
            <a:pPr lvl="4"/>
            <a:r>
              <a:rPr lang="en-US" sz="1000">
                <a:ea typeface="+mn-lt"/>
                <a:cs typeface="+mn-lt"/>
              </a:rPr>
              <a:t>Pitches should be delivered regionally and with their managers so feedback can come from sales managers and it is an organic type of meeting. I’m not sure we’d need an optional session for all to attend.</a:t>
            </a:r>
            <a:endParaRPr lang="en-US" sz="1100">
              <a:ea typeface="Open Sans"/>
              <a:cs typeface="Open Sans"/>
            </a:endParaRPr>
          </a:p>
          <a:p>
            <a:endParaRPr lang="en-US">
              <a:ea typeface="Open Sans"/>
              <a:cs typeface="Open Sans"/>
            </a:endParaRPr>
          </a:p>
        </p:txBody>
      </p:sp>
      <p:sp>
        <p:nvSpPr>
          <p:cNvPr id="5" name="Slide Number Placeholder 4">
            <a:extLst>
              <a:ext uri="{FF2B5EF4-FFF2-40B4-BE49-F238E27FC236}">
                <a16:creationId xmlns:a16="http://schemas.microsoft.com/office/drawing/2014/main" id="{2A167647-0966-4B41-83B4-C9AE8A315906}"/>
              </a:ext>
            </a:extLst>
          </p:cNvPr>
          <p:cNvSpPr>
            <a:spLocks noGrp="1"/>
          </p:cNvSpPr>
          <p:nvPr>
            <p:ph type="sldNum" sz="quarter" idx="12"/>
          </p:nvPr>
        </p:nvSpPr>
        <p:spPr/>
        <p:txBody>
          <a:bodyPr/>
          <a:lstStyle/>
          <a:p>
            <a:fld id="{94C005EB-05AB-4350-8862-D44178390B49}" type="slidenum">
              <a:rPr lang="en-US" smtClean="0"/>
              <a:pPr/>
              <a:t>9</a:t>
            </a:fld>
            <a:endParaRPr lang="en-US"/>
          </a:p>
        </p:txBody>
      </p:sp>
    </p:spTree>
    <p:extLst>
      <p:ext uri="{BB962C8B-B14F-4D97-AF65-F5344CB8AC3E}">
        <p14:creationId xmlns:p14="http://schemas.microsoft.com/office/powerpoint/2010/main" val="1393235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ega 2021 Light">
  <a:themeElements>
    <a:clrScheme name="Pega New Colors 20Q4">
      <a:dk1>
        <a:srgbClr val="001F5F"/>
      </a:dk1>
      <a:lt1>
        <a:srgbClr val="FFFFFF"/>
      </a:lt1>
      <a:dk2>
        <a:srgbClr val="10A5AC"/>
      </a:dk2>
      <a:lt2>
        <a:srgbClr val="F4F3F3"/>
      </a:lt2>
      <a:accent1>
        <a:srgbClr val="001F5F"/>
      </a:accent1>
      <a:accent2>
        <a:srgbClr val="10A5AC"/>
      </a:accent2>
      <a:accent3>
        <a:srgbClr val="F76923"/>
      </a:accent3>
      <a:accent4>
        <a:srgbClr val="FFC836"/>
      </a:accent4>
      <a:accent5>
        <a:srgbClr val="D0D1DB"/>
      </a:accent5>
      <a:accent6>
        <a:srgbClr val="63666F"/>
      </a:accent6>
      <a:hlink>
        <a:srgbClr val="001F5F"/>
      </a:hlink>
      <a:folHlink>
        <a:srgbClr val="001F5F"/>
      </a:folHlink>
    </a:clrScheme>
    <a:fontScheme name="Pega 2020 Fonts">
      <a:majorFont>
        <a:latin typeface="Open Sans"/>
        <a:ea typeface=""/>
        <a:cs typeface=""/>
      </a:majorFont>
      <a:minorFont>
        <a:latin typeface="Open Sans"/>
        <a:ea typeface=""/>
        <a:cs typeface=""/>
      </a:minorFont>
    </a:fontScheme>
    <a:fmtScheme name="Pega 2020 Effects">
      <a:fillStyleLst>
        <a:solidFill>
          <a:schemeClr val="phClr"/>
        </a:solidFill>
        <a:solidFill>
          <a:schemeClr val="phClr"/>
        </a:solidFill>
        <a:solidFill>
          <a:schemeClr val="phClr"/>
        </a:solidFill>
      </a:fillStyleLst>
      <a:lnStyleLst>
        <a:ln w="6350" cap="sq" cmpd="sng" algn="ctr">
          <a:solidFill>
            <a:schemeClr val="phClr"/>
          </a:solidFill>
          <a:prstDash val="solid"/>
        </a:ln>
        <a:ln w="6350" cap="sq" cmpd="sng" algn="ctr">
          <a:solidFill>
            <a:schemeClr val="phClr"/>
          </a:solidFill>
          <a:prstDash val="solid"/>
        </a:ln>
        <a:ln w="6350" cap="sq"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a:lstStyle>
        <a:defPPr algn="ctr">
          <a:defRPr sz="1200"/>
        </a:defPPr>
      </a:lstStyle>
      <a:style>
        <a:lnRef idx="0">
          <a:schemeClr val="dk1"/>
        </a:lnRef>
        <a:fillRef idx="1">
          <a:schemeClr val="dk1"/>
        </a:fillRef>
        <a:effectRef idx="0">
          <a:schemeClr val="dk1"/>
        </a:effectRef>
        <a:fontRef idx="minor">
          <a:schemeClr val="lt1"/>
        </a:fontRef>
      </a:style>
    </a:spDef>
    <a:lnDef>
      <a:spPr>
        <a:ln w="6350" cap="sq"/>
      </a:spPr>
      <a:bodyPr/>
      <a:lstStyle/>
      <a:style>
        <a:lnRef idx="1">
          <a:schemeClr val="dk1"/>
        </a:lnRef>
        <a:fillRef idx="0">
          <a:schemeClr val="dk1"/>
        </a:fillRef>
        <a:effectRef idx="0">
          <a:schemeClr val="dk1"/>
        </a:effectRef>
        <a:fontRef idx="minor">
          <a:schemeClr val="lt1"/>
        </a:fontRef>
      </a:style>
    </a:lnDef>
    <a:txDef>
      <a:spPr>
        <a:noFill/>
      </a:spPr>
      <a:bodyPr wrap="square" lIns="0" tIns="0" rIns="0" bIns="0" rtlCol="0">
        <a:noAutofit/>
      </a:bodyPr>
      <a:lstStyle>
        <a:defPPr marL="182880" indent="-182880">
          <a:lnSpc>
            <a:spcPct val="100000"/>
          </a:lnSpc>
          <a:spcBef>
            <a:spcPts val="900"/>
          </a:spcBef>
          <a:buClr>
            <a:srgbClr val="00A6A7"/>
          </a:buClr>
          <a:buFont typeface="Calibri" pitchFamily="34" charset="0"/>
          <a:buChar char="•"/>
          <a:defRPr sz="1200"/>
        </a:defPPr>
      </a:lstStyle>
    </a:txDef>
  </a:objectDefaults>
  <a:extraClrSchemeLst/>
  <a:custClrLst>
    <a:custClr name="Navy">
      <a:srgbClr val="001F5F"/>
    </a:custClr>
    <a:custClr name="Violet">
      <a:srgbClr val="5F67B9"/>
    </a:custClr>
    <a:custClr name="Light Navy">
      <a:srgbClr val="999EDB"/>
    </a:custClr>
    <a:custClr name="Forest">
      <a:srgbClr val="005154"/>
    </a:custClr>
    <a:custClr name="Teal">
      <a:srgbClr val="10A5AC"/>
    </a:custClr>
    <a:custClr name="Mint">
      <a:srgbClr val="82CEC7"/>
    </a:custClr>
    <a:custClr name="Wine">
      <a:srgbClr val="661D34"/>
    </a:custClr>
    <a:custClr name="Orange">
      <a:srgbClr val="F76923"/>
    </a:custClr>
    <a:custClr name="Yellow">
      <a:srgbClr val="FFC836"/>
    </a:custClr>
    <a:custClr name="Dark Gray">
      <a:srgbClr val="D0D1DB"/>
    </a:custClr>
    <a:custClr name="Medium Gray">
      <a:srgbClr val="A7A9B4"/>
    </a:custClr>
    <a:custClr name="Light Gray">
      <a:srgbClr val="63666F"/>
    </a:custClr>
  </a:custClrLst>
  <a:extLst>
    <a:ext uri="{05A4C25C-085E-4340-85A3-A5531E510DB2}">
      <thm15:themeFamily xmlns:thm15="http://schemas.microsoft.com/office/thememl/2012/main" name="Pega2021-PPTtemplate" id="{B9A5128D-44CF-E546-A87F-59262E9EB362}" vid="{FED81D84-5687-1A42-983A-E97B8196C033}"/>
    </a:ext>
  </a:extLst>
</a:theme>
</file>

<file path=ppt/theme/theme2.xml><?xml version="1.0" encoding="utf-8"?>
<a:theme xmlns:a="http://schemas.openxmlformats.org/drawingml/2006/main" name="Pega 2021 Dark">
  <a:themeElements>
    <a:clrScheme name="Pega New Colors Dark 20Q4">
      <a:dk1>
        <a:srgbClr val="001F5F"/>
      </a:dk1>
      <a:lt1>
        <a:srgbClr val="FFFFFF"/>
      </a:lt1>
      <a:dk2>
        <a:srgbClr val="10A5AC"/>
      </a:dk2>
      <a:lt2>
        <a:srgbClr val="F4F3F3"/>
      </a:lt2>
      <a:accent1>
        <a:srgbClr val="FFFFFF"/>
      </a:accent1>
      <a:accent2>
        <a:srgbClr val="10A5AC"/>
      </a:accent2>
      <a:accent3>
        <a:srgbClr val="F76923"/>
      </a:accent3>
      <a:accent4>
        <a:srgbClr val="FFC836"/>
      </a:accent4>
      <a:accent5>
        <a:srgbClr val="D0D1DB"/>
      </a:accent5>
      <a:accent6>
        <a:srgbClr val="63666F"/>
      </a:accent6>
      <a:hlink>
        <a:srgbClr val="FFFFFF"/>
      </a:hlink>
      <a:folHlink>
        <a:srgbClr val="FFFFFF"/>
      </a:folHlink>
    </a:clrScheme>
    <a:fontScheme name="Pega 2020 Fonts">
      <a:majorFont>
        <a:latin typeface="Open Sans"/>
        <a:ea typeface=""/>
        <a:cs typeface=""/>
      </a:majorFont>
      <a:minorFont>
        <a:latin typeface="Open Sans"/>
        <a:ea typeface=""/>
        <a:cs typeface=""/>
      </a:minorFont>
    </a:fontScheme>
    <a:fmtScheme name="Pega 2020 Effects">
      <a:fillStyleLst>
        <a:solidFill>
          <a:schemeClr val="phClr"/>
        </a:solidFill>
        <a:solidFill>
          <a:schemeClr val="phClr"/>
        </a:solidFill>
        <a:solidFill>
          <a:schemeClr val="phClr"/>
        </a:solidFill>
      </a:fillStyleLst>
      <a:lnStyleLst>
        <a:ln w="6350" cap="sq" cmpd="sng" algn="ctr">
          <a:solidFill>
            <a:schemeClr val="phClr"/>
          </a:solidFill>
          <a:prstDash val="solid"/>
        </a:ln>
        <a:ln w="6350" cap="sq" cmpd="sng" algn="ctr">
          <a:solidFill>
            <a:schemeClr val="phClr"/>
          </a:solidFill>
          <a:prstDash val="solid"/>
        </a:ln>
        <a:ln w="6350" cap="sq"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a:lstStyle>
        <a:defPPr algn="ctr">
          <a:defRPr sz="1200"/>
        </a:defPPr>
      </a:lstStyle>
      <a:style>
        <a:lnRef idx="0">
          <a:schemeClr val="dk1"/>
        </a:lnRef>
        <a:fillRef idx="1">
          <a:schemeClr val="dk1"/>
        </a:fillRef>
        <a:effectRef idx="0">
          <a:schemeClr val="dk1"/>
        </a:effectRef>
        <a:fontRef idx="minor">
          <a:schemeClr val="lt1"/>
        </a:fontRef>
      </a:style>
    </a:spDef>
    <a:lnDef>
      <a:spPr>
        <a:ln w="6350" cap="sq"/>
      </a:spPr>
      <a:bodyPr/>
      <a:lstStyle/>
      <a:style>
        <a:lnRef idx="1">
          <a:schemeClr val="dk1"/>
        </a:lnRef>
        <a:fillRef idx="0">
          <a:schemeClr val="dk1"/>
        </a:fillRef>
        <a:effectRef idx="0">
          <a:schemeClr val="dk1"/>
        </a:effectRef>
        <a:fontRef idx="minor">
          <a:schemeClr val="lt1"/>
        </a:fontRef>
      </a:style>
    </a:lnDef>
    <a:txDef>
      <a:spPr>
        <a:noFill/>
      </a:spPr>
      <a:bodyPr wrap="square" lIns="0" tIns="0" rIns="0" bIns="0" rtlCol="0">
        <a:noAutofit/>
      </a:bodyPr>
      <a:lstStyle>
        <a:defPPr marL="182880" indent="-182880">
          <a:lnSpc>
            <a:spcPct val="100000"/>
          </a:lnSpc>
          <a:spcBef>
            <a:spcPts val="900"/>
          </a:spcBef>
          <a:buClr>
            <a:srgbClr val="00A6A7"/>
          </a:buClr>
          <a:buFont typeface="Calibri" pitchFamily="34" charset="0"/>
          <a:buChar char="•"/>
          <a:defRPr sz="1200"/>
        </a:defPPr>
      </a:lstStyle>
    </a:txDef>
  </a:objectDefaults>
  <a:extraClrSchemeLst/>
  <a:custClrLst>
    <a:custClr name="Navy">
      <a:srgbClr val="001F5F"/>
    </a:custClr>
    <a:custClr name="Violet">
      <a:srgbClr val="5F67B9"/>
    </a:custClr>
    <a:custClr name="Light Navy">
      <a:srgbClr val="999EDB"/>
    </a:custClr>
    <a:custClr name="Forest">
      <a:srgbClr val="005154"/>
    </a:custClr>
    <a:custClr name="Teal">
      <a:srgbClr val="10A5AC"/>
    </a:custClr>
    <a:custClr name="Mint">
      <a:srgbClr val="82CEC7"/>
    </a:custClr>
    <a:custClr name="Wine">
      <a:srgbClr val="661D34"/>
    </a:custClr>
    <a:custClr name="Orange">
      <a:srgbClr val="F76923"/>
    </a:custClr>
    <a:custClr name="Yellow">
      <a:srgbClr val="FFC836"/>
    </a:custClr>
    <a:custClr name="Dark Gray">
      <a:srgbClr val="D0D1DB"/>
    </a:custClr>
    <a:custClr name="Medium Gray">
      <a:srgbClr val="A7A9B4"/>
    </a:custClr>
    <a:custClr name="Light Gray">
      <a:srgbClr val="63666F"/>
    </a:custClr>
  </a:custClrLst>
  <a:extLst>
    <a:ext uri="{05A4C25C-085E-4340-85A3-A5531E510DB2}">
      <thm15:themeFamily xmlns:thm15="http://schemas.microsoft.com/office/thememl/2012/main" name="Pega2021-PPTtemplate" id="{B9A5128D-44CF-E546-A87F-59262E9EB362}" vid="{D6451FC4-A33E-FC41-9CF9-BF9C4112111E}"/>
    </a:ext>
  </a:extLst>
</a:theme>
</file>

<file path=ppt/theme/theme3.xml><?xml version="1.0" encoding="utf-8"?>
<a:theme xmlns:a="http://schemas.openxmlformats.org/drawingml/2006/main" name="Pega 2020 Light">
  <a:themeElements>
    <a:clrScheme name="Pega 2020 Light Colors">
      <a:dk1>
        <a:srgbClr val="001F5F"/>
      </a:dk1>
      <a:lt1>
        <a:srgbClr val="FFFFFF"/>
      </a:lt1>
      <a:dk2>
        <a:srgbClr val="001F5F"/>
      </a:dk2>
      <a:lt2>
        <a:srgbClr val="F4F3F3"/>
      </a:lt2>
      <a:accent1>
        <a:srgbClr val="001F5F"/>
      </a:accent1>
      <a:accent2>
        <a:srgbClr val="001F5F"/>
      </a:accent2>
      <a:accent3>
        <a:srgbClr val="F76923"/>
      </a:accent3>
      <a:accent4>
        <a:srgbClr val="FFC836"/>
      </a:accent4>
      <a:accent5>
        <a:srgbClr val="63666F"/>
      </a:accent5>
      <a:accent6>
        <a:srgbClr val="D0D1DB"/>
      </a:accent6>
      <a:hlink>
        <a:srgbClr val="001F5F"/>
      </a:hlink>
      <a:folHlink>
        <a:srgbClr val="001F5F"/>
      </a:folHlink>
    </a:clrScheme>
    <a:fontScheme name="Pega 2020 Fonts">
      <a:majorFont>
        <a:latin typeface="Open Sans"/>
        <a:ea typeface=""/>
        <a:cs typeface=""/>
      </a:majorFont>
      <a:minorFont>
        <a:latin typeface="Open Sans"/>
        <a:ea typeface=""/>
        <a:cs typeface=""/>
      </a:minorFont>
    </a:fontScheme>
    <a:fmtScheme name="Pega 2020 Effects">
      <a:fillStyleLst>
        <a:solidFill>
          <a:schemeClr val="phClr"/>
        </a:solidFill>
        <a:solidFill>
          <a:schemeClr val="phClr"/>
        </a:solidFill>
        <a:solidFill>
          <a:schemeClr val="phClr"/>
        </a:solidFill>
      </a:fillStyleLst>
      <a:lnStyleLst>
        <a:ln w="6350" cap="sq" cmpd="sng" algn="ctr">
          <a:solidFill>
            <a:schemeClr val="phClr"/>
          </a:solidFill>
          <a:prstDash val="solid"/>
        </a:ln>
        <a:ln w="6350" cap="sq" cmpd="sng" algn="ctr">
          <a:solidFill>
            <a:schemeClr val="phClr"/>
          </a:solidFill>
          <a:prstDash val="solid"/>
        </a:ln>
        <a:ln w="6350" cap="sq"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a:lstStyle>
        <a:defPPr algn="ctr">
          <a:defRPr sz="1200"/>
        </a:defPPr>
      </a:lstStyle>
      <a:style>
        <a:lnRef idx="0">
          <a:schemeClr val="dk1"/>
        </a:lnRef>
        <a:fillRef idx="1">
          <a:schemeClr val="dk1"/>
        </a:fillRef>
        <a:effectRef idx="0">
          <a:schemeClr val="dk1"/>
        </a:effectRef>
        <a:fontRef idx="minor">
          <a:schemeClr val="lt1"/>
        </a:fontRef>
      </a:style>
    </a:spDef>
    <a:lnDef>
      <a:spPr>
        <a:ln w="6350" cap="sq"/>
      </a:spPr>
      <a:bodyPr/>
      <a:lstStyle/>
      <a:style>
        <a:lnRef idx="1">
          <a:schemeClr val="dk1"/>
        </a:lnRef>
        <a:fillRef idx="0">
          <a:schemeClr val="dk1"/>
        </a:fillRef>
        <a:effectRef idx="0">
          <a:schemeClr val="dk1"/>
        </a:effectRef>
        <a:fontRef idx="minor">
          <a:schemeClr val="lt1"/>
        </a:fontRef>
      </a:style>
    </a:lnDef>
    <a:txDef>
      <a:spPr>
        <a:noFill/>
      </a:spPr>
      <a:bodyPr wrap="square" lIns="0" tIns="0" rIns="0" bIns="0" rtlCol="0">
        <a:noAutofit/>
      </a:bodyPr>
      <a:lstStyle>
        <a:defPPr marL="182880" indent="-182880">
          <a:lnSpc>
            <a:spcPct val="100000"/>
          </a:lnSpc>
          <a:spcBef>
            <a:spcPts val="900"/>
          </a:spcBef>
          <a:buClr>
            <a:srgbClr val="00A6A7"/>
          </a:buClr>
          <a:buFont typeface="Calibri" pitchFamily="34" charset="0"/>
          <a:buChar char="•"/>
          <a:defRPr sz="1200"/>
        </a:defPPr>
      </a:lstStyle>
    </a:txDef>
  </a:objectDefaults>
  <a:extraClrSchemeLst/>
  <a:custClrLst>
    <a:custClr name="Navy">
      <a:srgbClr val="001F5F"/>
    </a:custClr>
    <a:custClr name="Violet">
      <a:srgbClr val="5F67B9"/>
    </a:custClr>
    <a:custClr name="Light Navy">
      <a:srgbClr val="999EDB"/>
    </a:custClr>
    <a:custClr name="Forest">
      <a:srgbClr val="005154"/>
    </a:custClr>
    <a:custClr name="Teal">
      <a:srgbClr val="10A5AC"/>
    </a:custClr>
    <a:custClr name="Mint">
      <a:srgbClr val="82CEC7"/>
    </a:custClr>
    <a:custClr name="Wine">
      <a:srgbClr val="661D34"/>
    </a:custClr>
    <a:custClr name="Orange">
      <a:srgbClr val="F76923"/>
    </a:custClr>
    <a:custClr name="Yellow">
      <a:srgbClr val="FFC836"/>
    </a:custClr>
    <a:custClr name="Dark Gray">
      <a:srgbClr val="D0D1DB"/>
    </a:custClr>
    <a:custClr name="Medium Gray">
      <a:srgbClr val="A7A9B4"/>
    </a:custClr>
    <a:custClr name="Light Gray">
      <a:srgbClr val="63666F"/>
    </a:custClr>
  </a:custClrLst>
</a:theme>
</file>

<file path=ppt/theme/theme4.xml><?xml version="1.0" encoding="utf-8"?>
<a:theme xmlns:a="http://schemas.openxmlformats.org/drawingml/2006/main" name="Pega 2020 Light">
  <a:themeElements>
    <a:clrScheme name="Pega 2020 Light Colors">
      <a:dk1>
        <a:srgbClr val="001F5F"/>
      </a:dk1>
      <a:lt1>
        <a:srgbClr val="FFFFFF"/>
      </a:lt1>
      <a:dk2>
        <a:srgbClr val="10A5AC"/>
      </a:dk2>
      <a:lt2>
        <a:srgbClr val="F4F3F3"/>
      </a:lt2>
      <a:accent1>
        <a:srgbClr val="001F5F"/>
      </a:accent1>
      <a:accent2>
        <a:srgbClr val="001F5F"/>
      </a:accent2>
      <a:accent3>
        <a:srgbClr val="F76923"/>
      </a:accent3>
      <a:accent4>
        <a:srgbClr val="FFC836"/>
      </a:accent4>
      <a:accent5>
        <a:srgbClr val="63666F"/>
      </a:accent5>
      <a:accent6>
        <a:srgbClr val="D0D1DB"/>
      </a:accent6>
      <a:hlink>
        <a:srgbClr val="001F5F"/>
      </a:hlink>
      <a:folHlink>
        <a:srgbClr val="001F5F"/>
      </a:folHlink>
    </a:clrScheme>
    <a:fontScheme name="Pega 2020 Fonts">
      <a:majorFont>
        <a:latin typeface="Open Sans"/>
        <a:ea typeface=""/>
        <a:cs typeface=""/>
      </a:majorFont>
      <a:minorFont>
        <a:latin typeface="Open Sans"/>
        <a:ea typeface=""/>
        <a:cs typeface=""/>
      </a:minorFont>
    </a:fontScheme>
    <a:fmtScheme name="Pega 2020 Effects">
      <a:fillStyleLst>
        <a:solidFill>
          <a:schemeClr val="phClr"/>
        </a:solidFill>
        <a:solidFill>
          <a:schemeClr val="phClr"/>
        </a:solidFill>
        <a:solidFill>
          <a:schemeClr val="phClr"/>
        </a:solidFill>
      </a:fillStyleLst>
      <a:lnStyleLst>
        <a:ln w="6350" cap="sq" cmpd="sng" algn="ctr">
          <a:solidFill>
            <a:schemeClr val="phClr"/>
          </a:solidFill>
          <a:prstDash val="solid"/>
        </a:ln>
        <a:ln w="6350" cap="sq" cmpd="sng" algn="ctr">
          <a:solidFill>
            <a:schemeClr val="phClr"/>
          </a:solidFill>
          <a:prstDash val="solid"/>
        </a:ln>
        <a:ln w="6350" cap="sq"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a:lstStyle>
        <a:defPPr algn="ctr">
          <a:defRPr sz="1200"/>
        </a:defPPr>
      </a:lstStyle>
      <a:style>
        <a:lnRef idx="0">
          <a:schemeClr val="dk1"/>
        </a:lnRef>
        <a:fillRef idx="1">
          <a:schemeClr val="dk1"/>
        </a:fillRef>
        <a:effectRef idx="0">
          <a:schemeClr val="dk1"/>
        </a:effectRef>
        <a:fontRef idx="minor">
          <a:schemeClr val="lt1"/>
        </a:fontRef>
      </a:style>
    </a:spDef>
    <a:lnDef>
      <a:spPr>
        <a:ln w="6350" cap="sq"/>
      </a:spPr>
      <a:bodyPr/>
      <a:lstStyle/>
      <a:style>
        <a:lnRef idx="1">
          <a:schemeClr val="dk1"/>
        </a:lnRef>
        <a:fillRef idx="0">
          <a:schemeClr val="dk1"/>
        </a:fillRef>
        <a:effectRef idx="0">
          <a:schemeClr val="dk1"/>
        </a:effectRef>
        <a:fontRef idx="minor">
          <a:schemeClr val="lt1"/>
        </a:fontRef>
      </a:style>
    </a:lnDef>
    <a:txDef>
      <a:spPr>
        <a:noFill/>
      </a:spPr>
      <a:bodyPr wrap="square" lIns="0" tIns="0" rIns="0" bIns="0" rtlCol="0">
        <a:noAutofit/>
      </a:bodyPr>
      <a:lstStyle>
        <a:defPPr marL="182880" indent="-182880">
          <a:lnSpc>
            <a:spcPct val="100000"/>
          </a:lnSpc>
          <a:spcBef>
            <a:spcPts val="900"/>
          </a:spcBef>
          <a:buClr>
            <a:srgbClr val="00A6A7"/>
          </a:buClr>
          <a:buFont typeface="Calibri" pitchFamily="34" charset="0"/>
          <a:buChar char="•"/>
          <a:defRPr sz="1200"/>
        </a:defPPr>
      </a:lstStyle>
    </a:txDef>
  </a:objectDefaults>
  <a:extraClrSchemeLst/>
  <a:custClrLst>
    <a:custClr name="Navy">
      <a:srgbClr val="001F5F"/>
    </a:custClr>
    <a:custClr name="Violet">
      <a:srgbClr val="5F67B9"/>
    </a:custClr>
    <a:custClr name="Light Navy">
      <a:srgbClr val="999EDB"/>
    </a:custClr>
    <a:custClr name="Forest">
      <a:srgbClr val="005154"/>
    </a:custClr>
    <a:custClr name="Teal">
      <a:srgbClr val="10A5AC"/>
    </a:custClr>
    <a:custClr name="Mint">
      <a:srgbClr val="82CEC7"/>
    </a:custClr>
    <a:custClr name="Wine">
      <a:srgbClr val="661D34"/>
    </a:custClr>
    <a:custClr name="Orange">
      <a:srgbClr val="F76923"/>
    </a:custClr>
    <a:custClr name="Yellow">
      <a:srgbClr val="FFC836"/>
    </a:custClr>
    <a:custClr name="Dark Gray">
      <a:srgbClr val="D0D1DB"/>
    </a:custClr>
    <a:custClr name="Medium Gray">
      <a:srgbClr val="A7A9B4"/>
    </a:custClr>
    <a:custClr name="Light Gray">
      <a:srgbClr val="63666F"/>
    </a:custClr>
  </a:custClr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NTERNALUSEONLY xmlns="1ff61f1b-8508-4b2e-9e47-86b87f1f8c35" xsi:nil="true"/>
    <SharedWithUsers xmlns="7e7cf668-006a-4bef-8df4-228042f58df5">
      <UserInfo>
        <DisplayName>Quinn, Lauren</DisplayName>
        <AccountId>500</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2796F65B32C34498EE4642CF8A5EB60" ma:contentTypeVersion="14" ma:contentTypeDescription="Create a new document." ma:contentTypeScope="" ma:versionID="32f660bad292b2a4d76c1bc14c32157a">
  <xsd:schema xmlns:xsd="http://www.w3.org/2001/XMLSchema" xmlns:xs="http://www.w3.org/2001/XMLSchema" xmlns:p="http://schemas.microsoft.com/office/2006/metadata/properties" xmlns:ns2="1ff61f1b-8508-4b2e-9e47-86b87f1f8c35" xmlns:ns3="7e7cf668-006a-4bef-8df4-228042f58df5" targetNamespace="http://schemas.microsoft.com/office/2006/metadata/properties" ma:root="true" ma:fieldsID="ece2bc91e274d1ceed63d94537bd7012" ns2:_="" ns3:_="">
    <xsd:import namespace="1ff61f1b-8508-4b2e-9e47-86b87f1f8c35"/>
    <xsd:import namespace="7e7cf668-006a-4bef-8df4-228042f58df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LengthInSecond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INTERNALUSEONL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f61f1b-8508-4b2e-9e47-86b87f1f8c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4" nillable="true" ma:displayName="Length (seconds)" ma:internalName="MediaLengthInSeconds" ma:readOnly="true">
      <xsd:simpleType>
        <xsd:restriction base="dms:Unknow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INTERNALUSEONLY" ma:index="21" nillable="true" ma:displayName="INTERNAL USE ONLY" ma:format="Dropdown" ma:internalName="INTERNALUSEONLY">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e7cf668-006a-4bef-8df4-228042f58df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430C3C3-F239-4133-B281-94055BE1904D}">
  <ds:schemaRefs>
    <ds:schemaRef ds:uri="1ff61f1b-8508-4b2e-9e47-86b87f1f8c35"/>
    <ds:schemaRef ds:uri="5a15ceff-df0a-4b2d-b0a2-21e7742fd49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7e7cf668-006a-4bef-8df4-228042f58df5"/>
  </ds:schemaRefs>
</ds:datastoreItem>
</file>

<file path=customXml/itemProps2.xml><?xml version="1.0" encoding="utf-8"?>
<ds:datastoreItem xmlns:ds="http://schemas.openxmlformats.org/officeDocument/2006/customXml" ds:itemID="{C0DCC5BB-941C-492A-BB53-4E1E9DAAD299}">
  <ds:schemaRefs>
    <ds:schemaRef ds:uri="1ff61f1b-8508-4b2e-9e47-86b87f1f8c35"/>
    <ds:schemaRef ds:uri="7e7cf668-006a-4bef-8df4-228042f58df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2E00B48-3236-4D5E-99B7-1C797DAF20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Pega 2021 Light</Template>
  <Application>Microsoft Office PowerPoint</Application>
  <PresentationFormat>On-screen Show (16:9)</PresentationFormat>
  <Slides>32</Slides>
  <Notes>23</Notes>
  <HiddenSlides>0</HiddenSlide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Pega 2021 Light</vt:lpstr>
      <vt:lpstr>Pega 2021 Dark</vt:lpstr>
      <vt:lpstr>Demand Generation  Campaign Plan</vt:lpstr>
      <vt:lpstr>Contents</vt:lpstr>
      <vt:lpstr>1. Campaign Overview</vt:lpstr>
      <vt:lpstr>Campaign Overview </vt:lpstr>
      <vt:lpstr>Campaign KPIs</vt:lpstr>
      <vt:lpstr>Messaging Audit - Readiness Checklist</vt:lpstr>
      <vt:lpstr>Sales Asset Audit - Readiness Checklist</vt:lpstr>
      <vt:lpstr>Marketing Audit - Readiness Checklist</vt:lpstr>
      <vt:lpstr>Enablement</vt:lpstr>
      <vt:lpstr>IDP Weekly Prospecting Cadence</vt:lpstr>
      <vt:lpstr>VITO Letters </vt:lpstr>
      <vt:lpstr>Partner Slides</vt:lpstr>
      <vt:lpstr>2. Audience</vt:lpstr>
      <vt:lpstr>Organizations targeted</vt:lpstr>
      <vt:lpstr>Buyer Personas</vt:lpstr>
      <vt:lpstr>Pain points for your primary buyer persona</vt:lpstr>
      <vt:lpstr>3. Positioning / Messaging Considerations</vt:lpstr>
      <vt:lpstr>How we solve the problem?</vt:lpstr>
      <vt:lpstr>Considerations for tone/manner</vt:lpstr>
      <vt:lpstr>Competitor Insight</vt:lpstr>
      <vt:lpstr>Industry Key Phrases and Terminology (SEO)  </vt:lpstr>
      <vt:lpstr>Language Watch Outs </vt:lpstr>
      <vt:lpstr>Creative Watch Outs + Considerations </vt:lpstr>
      <vt:lpstr>4. Channel Considerations</vt:lpstr>
      <vt:lpstr>Channel Planning Checklist </vt:lpstr>
      <vt:lpstr>Existing high performing content </vt:lpstr>
      <vt:lpstr>3rd Party Trade Publications</vt:lpstr>
      <vt:lpstr>Landing Page Assets</vt:lpstr>
      <vt:lpstr>Paid Media Assets</vt:lpstr>
      <vt:lpstr>Email</vt:lpstr>
      <vt:lpstr>Organic Social (Pega ShareHub)</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Pega 2021 PowerPoint template</dc:title>
  <dc:subject/>
  <dc:creator>Ciaccio, Alexandra</dc:creator>
  <cp:keywords/>
  <dc:description/>
  <cp:revision>13</cp:revision>
  <dcterms:created xsi:type="dcterms:W3CDTF">2021-02-17T21:37:52Z</dcterms:created>
  <dcterms:modified xsi:type="dcterms:W3CDTF">2022-02-03T20:41:07Z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0x01010052796F65B32C34498EE4642CF8A5EB60</vt:lpwstr>
  </property>
  <property fmtid="{D5CDD505-2E9C-101B-9397-08002B2CF9AE}" pid="3" name="Order">
    <vt:r8>1100</vt:r8>
  </property>
</Properties>
</file>